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4"/>
  </p:sldMasterIdLst>
  <p:notesMasterIdLst>
    <p:notesMasterId r:id="rId23"/>
  </p:notesMasterIdLst>
  <p:handoutMasterIdLst>
    <p:handoutMasterId r:id="rId24"/>
  </p:handoutMasterIdLst>
  <p:sldIdLst>
    <p:sldId id="265" r:id="rId5"/>
    <p:sldId id="267" r:id="rId6"/>
    <p:sldId id="319" r:id="rId7"/>
    <p:sldId id="313" r:id="rId8"/>
    <p:sldId id="318" r:id="rId9"/>
    <p:sldId id="272" r:id="rId10"/>
    <p:sldId id="274" r:id="rId11"/>
    <p:sldId id="320" r:id="rId12"/>
    <p:sldId id="282" r:id="rId13"/>
    <p:sldId id="283" r:id="rId14"/>
    <p:sldId id="284" r:id="rId15"/>
    <p:sldId id="285" r:id="rId16"/>
    <p:sldId id="321" r:id="rId17"/>
    <p:sldId id="322" r:id="rId18"/>
    <p:sldId id="323" r:id="rId19"/>
    <p:sldId id="324" r:id="rId20"/>
    <p:sldId id="325" r:id="rId21"/>
    <p:sldId id="326" r:id="rId22"/>
  </p:sldIdLst>
  <p:sldSz cx="12192000" cy="6858000"/>
  <p:notesSz cx="6858000" cy="9144000"/>
  <p:defaultTextStyle>
    <a:defPPr rtl="0">
      <a:defRPr lang="zh-TW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001" autoAdjust="0"/>
    <p:restoredTop sz="90496" autoAdjust="0"/>
  </p:normalViewPr>
  <p:slideViewPr>
    <p:cSldViewPr snapToGrid="0">
      <p:cViewPr varScale="1">
        <p:scale>
          <a:sx n="115" d="100"/>
          <a:sy n="115" d="100"/>
        </p:scale>
        <p:origin x="318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notesViewPr>
    <p:cSldViewPr snapToGrid="0">
      <p:cViewPr varScale="1">
        <p:scale>
          <a:sx n="87" d="100"/>
          <a:sy n="87" d="100"/>
        </p:scale>
        <p:origin x="3090" y="108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viewProps" Target="viewProps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presProps" Target="presProp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日期版面配置區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 rtl="0"/>
            <a:fld id="{EE728835-BA97-467C-843D-94EC19CE7EEE}" type="datetime1">
              <a:rPr lang="zh-TW" altLang="en-US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2021/1/20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pPr rtl="0"/>
            <a:fld id="{F7ABD897-4713-476D-AE20-029593262098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‹#›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560136966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png>
</file>

<file path=ppt/media/image12.png>
</file>

<file path=ppt/media/image13.jpg>
</file>

<file path=ppt/media/image14.jpg>
</file>

<file path=ppt/media/image15.png>
</file>

<file path=ppt/media/image16.png>
</file>

<file path=ppt/media/image17.pn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預留位置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9404F367-93B9-49BC-880B-5159144A5351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投影片圖像版面配置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rtl="0"/>
            <a:endParaRPr lang="zh-TW" altLang="en-US" noProof="0" dirty="0"/>
          </a:p>
        </p:txBody>
      </p:sp>
      <p:sp>
        <p:nvSpPr>
          <p:cNvPr id="5" name="備忘稿預留位置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6" name="頁尾預留位置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FCC149C-479E-4175-B238-B83A279FCF50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3728973225"/>
      </p:ext>
    </p:extLst>
  </p:cSld>
  <p:clrMap bg1="lt1" tx1="dk1" bg2="lt2" tx2="dk2" accent1="accent1" accent2="accent2" accent3="accent3" accent4="accent4" accent5="accent5" accent6="accent6" hlink="hlink" folHlink="folHlink"/>
  <p:hf hdr="0" ftr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Microsoft JhengHei UI" panose="020B0604030504040204" pitchFamily="34" charset="-120"/>
        <a:ea typeface="Microsoft JhengHei UI" panose="020B0604030504040204" pitchFamily="34" charset="-120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圖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預留位置 2"/>
          <p:cNvSpPr>
            <a:spLocks noGrp="1"/>
          </p:cNvSpPr>
          <p:nvPr>
            <p:ph type="body" idx="1"/>
          </p:nvPr>
        </p:nvSpPr>
        <p:spPr/>
        <p:txBody>
          <a:bodyPr rtlCol="0"/>
          <a:lstStyle/>
          <a:p>
            <a:pPr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0"/>
          </p:nvPr>
        </p:nvSpPr>
        <p:spPr/>
        <p:txBody>
          <a:bodyPr rtlCol="0"/>
          <a:lstStyle/>
          <a:p>
            <a:pPr rtl="0"/>
            <a:fld id="{8FCC149C-479E-4175-B238-B83A279FCF50}" type="slidenum">
              <a:rPr lang="en-US" altLang="zh-TW" smtClean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1</a:t>
            </a:fld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9147672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44821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34246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4603631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投影片影像版面配置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備忘稿版面配置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TW" alt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FCC149C-479E-4175-B238-B83A279FCF50}" type="slidenum">
              <a:rPr lang="en-US" altLang="zh-TW" noProof="0" smtClean="0"/>
              <a:pPr/>
              <a:t>7</a:t>
            </a:fld>
            <a:endParaRPr lang="zh-TW" altLang="en-US" noProof="0" dirty="0"/>
          </a:p>
        </p:txBody>
      </p:sp>
    </p:spTree>
    <p:extLst>
      <p:ext uri="{BB962C8B-B14F-4D97-AF65-F5344CB8AC3E}">
        <p14:creationId xmlns:p14="http://schemas.microsoft.com/office/powerpoint/2010/main" val="27124427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6054834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005452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72CFE39-E4F3-4BD9-A16E-9B3A0A705C4D}" type="slidenum">
              <a:rPr lang="zh-CN" altLang="en-US" smtClean="0"/>
              <a:pPr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2747474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標題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 anchor="b">
            <a:normAutofit/>
          </a:bodyPr>
          <a:lstStyle>
            <a:lvl1pPr algn="ctr">
              <a:defRPr sz="48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89976" cy="1371599"/>
          </a:xfrm>
        </p:spPr>
        <p:txBody>
          <a:bodyPr rtlCol="0">
            <a:normAutofit/>
          </a:bodyPr>
          <a:lstStyle>
            <a:lvl1pPr marL="0" indent="0" algn="ctr">
              <a:buNone/>
              <a:defRPr sz="22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pPr rtl="0"/>
            <a:r>
              <a:rPr lang="zh-TW" altLang="en-US" noProof="0"/>
              <a:t>按一下以編輯母片子標題樣式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E12C0BA9-8F23-4CC4-AE82-B0F47531C1D2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全景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94" y="4289374"/>
            <a:ext cx="10364432" cy="811610"/>
          </a:xfrm>
        </p:spPr>
        <p:txBody>
          <a:bodyPr rtlCol="0" anchor="b"/>
          <a:lstStyle>
            <a:lvl1pPr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1184744" y="698261"/>
            <a:ext cx="9822532" cy="3214136"/>
          </a:xfrm>
          <a:prstGeom prst="roundRect">
            <a:avLst>
              <a:gd name="adj" fmla="val 4944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5108728"/>
            <a:ext cx="10364452" cy="682472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1B727E20-C691-4194-BA67-50F4C10C0EC2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標題與說明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599"/>
            <a:ext cx="10364452" cy="3427245"/>
          </a:xfrm>
        </p:spPr>
        <p:txBody>
          <a:bodyPr rtlCol="0" anchor="ctr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204821"/>
            <a:ext cx="10364452" cy="1586380"/>
          </a:xfrm>
        </p:spPr>
        <p:txBody>
          <a:bodyPr rtlCol="0"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103ACFA-9EAB-4024-8398-7A9C45F03D95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含標題的引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rtlCol="0" anchor="ctr"/>
          <a:lstStyle>
            <a:lvl1pPr>
              <a:defRPr sz="32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594788"/>
          </a:xfrm>
        </p:spPr>
        <p:txBody>
          <a:bodyPr rtlCol="0" anchor="t">
            <a:normAutofit/>
          </a:bodyPr>
          <a:lstStyle>
            <a:lvl1pPr marL="0" indent="0">
              <a:buNone/>
              <a:defRPr sz="14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4372796"/>
            <a:ext cx="10364452" cy="1421053"/>
          </a:xfrm>
        </p:spPr>
        <p:txBody>
          <a:bodyPr rtlCol="0" anchor="ctr">
            <a:normAutofit/>
          </a:bodyPr>
          <a:lstStyle>
            <a:lvl1pPr marL="0" indent="0" algn="ctr">
              <a:buNone/>
              <a:defRPr sz="1600"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83CA085F-1C8F-4249-B4B1-5B2A1F20CB2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>
            <a:lvl1pPr>
              <a:defRPr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  <p:sp>
        <p:nvSpPr>
          <p:cNvPr id="13" name="文字方塊 12"/>
          <p:cNvSpPr txBox="1"/>
          <p:nvPr/>
        </p:nvSpPr>
        <p:spPr>
          <a:xfrm>
            <a:off x="1001488" y="75416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“</a:t>
            </a:r>
          </a:p>
        </p:txBody>
      </p:sp>
      <p:sp>
        <p:nvSpPr>
          <p:cNvPr id="14" name="文字方塊 13"/>
          <p:cNvSpPr txBox="1"/>
          <p:nvPr/>
        </p:nvSpPr>
        <p:spPr>
          <a:xfrm>
            <a:off x="10557558" y="29935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 rtl="0"/>
            <a:r>
              <a:rPr lang="zh-TW" altLang="en-US" sz="8000" noProof="0" dirty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名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2138721"/>
            <a:ext cx="10364452" cy="2511835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5" y="4662335"/>
            <a:ext cx="10364452" cy="1140644"/>
          </a:xfrm>
        </p:spPr>
        <p:txBody>
          <a:bodyPr rtlCol="0"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A5C7F5A-6DFE-431A-AB24-FBF4917570B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圖片 1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5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10364452" cy="1605094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7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2367093"/>
            <a:ext cx="3298976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8" name="文字預留位置 3"/>
          <p:cNvSpPr>
            <a:spLocks noGrp="1"/>
          </p:cNvSpPr>
          <p:nvPr>
            <p:ph type="body" sz="half" idx="15"/>
          </p:nvPr>
        </p:nvSpPr>
        <p:spPr>
          <a:xfrm>
            <a:off x="913774" y="2943355"/>
            <a:ext cx="3298976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9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52389" y="2367093"/>
            <a:ext cx="329152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0" name="文字預留位置 3"/>
          <p:cNvSpPr>
            <a:spLocks noGrp="1"/>
          </p:cNvSpPr>
          <p:nvPr>
            <p:ph type="body" sz="half" idx="16"/>
          </p:nvPr>
        </p:nvSpPr>
        <p:spPr>
          <a:xfrm>
            <a:off x="4441348" y="2943355"/>
            <a:ext cx="3303351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1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2367093"/>
            <a:ext cx="33049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文字預留位置 3"/>
          <p:cNvSpPr>
            <a:spLocks noGrp="1"/>
          </p:cNvSpPr>
          <p:nvPr>
            <p:ph type="body" sz="half" idx="17"/>
          </p:nvPr>
        </p:nvSpPr>
        <p:spPr>
          <a:xfrm>
            <a:off x="7973298" y="2943355"/>
            <a:ext cx="3304928" cy="2847845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53C6FD43-1739-4DAD-91B6-41A08EDEA5D8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圖片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" name="圖片 15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30" name="標題 1"/>
          <p:cNvSpPr>
            <a:spLocks noGrp="1"/>
          </p:cNvSpPr>
          <p:nvPr>
            <p:ph type="title"/>
          </p:nvPr>
        </p:nvSpPr>
        <p:spPr>
          <a:xfrm>
            <a:off x="913774" y="610772"/>
            <a:ext cx="10364452" cy="1603922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9" name="文字版面配置區 2"/>
          <p:cNvSpPr>
            <a:spLocks noGrp="1"/>
          </p:cNvSpPr>
          <p:nvPr>
            <p:ph type="body" idx="1"/>
          </p:nvPr>
        </p:nvSpPr>
        <p:spPr>
          <a:xfrm>
            <a:off x="913774" y="4204820"/>
            <a:ext cx="3296409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0" name="圖片預留位置 2"/>
          <p:cNvSpPr>
            <a:spLocks noGrp="1" noChangeAspect="1"/>
          </p:cNvSpPr>
          <p:nvPr>
            <p:ph type="pic" idx="15"/>
          </p:nvPr>
        </p:nvSpPr>
        <p:spPr>
          <a:xfrm>
            <a:off x="913774" y="2367093"/>
            <a:ext cx="3296409" cy="1524000"/>
          </a:xfrm>
          <a:prstGeom prst="roundRect">
            <a:avLst>
              <a:gd name="adj" fmla="val 936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1" name="文字預留位置 3"/>
          <p:cNvSpPr>
            <a:spLocks noGrp="1"/>
          </p:cNvSpPr>
          <p:nvPr>
            <p:ph type="body" sz="half" idx="18"/>
          </p:nvPr>
        </p:nvSpPr>
        <p:spPr>
          <a:xfrm>
            <a:off x="913774" y="4781082"/>
            <a:ext cx="3296409" cy="1010118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2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4442759" y="4204820"/>
            <a:ext cx="3301828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3" name="圖片預留位置 2"/>
          <p:cNvSpPr>
            <a:spLocks noGrp="1" noChangeAspect="1"/>
          </p:cNvSpPr>
          <p:nvPr>
            <p:ph type="pic" idx="21"/>
          </p:nvPr>
        </p:nvSpPr>
        <p:spPr>
          <a:xfrm>
            <a:off x="4441348" y="2367093"/>
            <a:ext cx="3303352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4" name="文字預留位置 3"/>
          <p:cNvSpPr>
            <a:spLocks noGrp="1"/>
          </p:cNvSpPr>
          <p:nvPr>
            <p:ph type="body" sz="half" idx="19"/>
          </p:nvPr>
        </p:nvSpPr>
        <p:spPr>
          <a:xfrm>
            <a:off x="4441348" y="4781080"/>
            <a:ext cx="3303352" cy="1010119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5" name="文字預留位置 4"/>
          <p:cNvSpPr>
            <a:spLocks noGrp="1"/>
          </p:cNvSpPr>
          <p:nvPr>
            <p:ph type="body" sz="quarter" idx="13"/>
          </p:nvPr>
        </p:nvSpPr>
        <p:spPr>
          <a:xfrm>
            <a:off x="7973298" y="4204820"/>
            <a:ext cx="3300681" cy="576262"/>
          </a:xfrm>
        </p:spPr>
        <p:txBody>
          <a:bodyPr rtlCol="0" anchor="b">
            <a:noAutofit/>
          </a:bodyPr>
          <a:lstStyle>
            <a:lvl1pPr marL="0" indent="0" algn="ctr">
              <a:lnSpc>
                <a:spcPct val="85000"/>
              </a:lnSpc>
              <a:buNone/>
              <a:defRPr sz="22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26" name="圖片預留位置 2"/>
          <p:cNvSpPr>
            <a:spLocks noGrp="1" noChangeAspect="1"/>
          </p:cNvSpPr>
          <p:nvPr>
            <p:ph type="pic" idx="22"/>
          </p:nvPr>
        </p:nvSpPr>
        <p:spPr>
          <a:xfrm>
            <a:off x="7973298" y="2367093"/>
            <a:ext cx="3304928" cy="1524000"/>
          </a:xfrm>
          <a:prstGeom prst="roundRect">
            <a:avLst>
              <a:gd name="adj" fmla="val 8841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27" name="文字預留位置 3"/>
          <p:cNvSpPr>
            <a:spLocks noGrp="1"/>
          </p:cNvSpPr>
          <p:nvPr>
            <p:ph type="body" sz="half" idx="20"/>
          </p:nvPr>
        </p:nvSpPr>
        <p:spPr>
          <a:xfrm>
            <a:off x="7973173" y="4781078"/>
            <a:ext cx="3305053" cy="1010121"/>
          </a:xfrm>
        </p:spPr>
        <p:txBody>
          <a:bodyPr rtlCol="0"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2C4EB9F9-C285-47DC-860B-BC96183E97E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1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2367093"/>
            <a:ext cx="10364452" cy="3424107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F2A209B-3BF9-4E58-9A30-3E71DB938777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8724900" y="609601"/>
            <a:ext cx="2553326" cy="5181599"/>
          </a:xfrm>
        </p:spPr>
        <p:txBody>
          <a:bodyPr vert="eaVert" rtlCol="0"/>
          <a:lstStyle>
            <a:lvl1pPr algn="l">
              <a:defRPr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8" name="直排文字預留位置 2"/>
          <p:cNvSpPr>
            <a:spLocks noGrp="1"/>
          </p:cNvSpPr>
          <p:nvPr>
            <p:ph type="body" orient="vert" sz="quarter" idx="13"/>
          </p:nvPr>
        </p:nvSpPr>
        <p:spPr>
          <a:xfrm>
            <a:off x="913775" y="609601"/>
            <a:ext cx="7658724" cy="5181599"/>
          </a:xfrm>
        </p:spPr>
        <p:txBody>
          <a:bodyPr vert="eaVert"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066E63C2-83D0-46B9-B929-DF2E4AF04A44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日期占位符 4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80C882-A448-4391-8676-F5947BC890DB}" type="datetimeFigureOut">
              <a:rPr lang="zh-CN" altLang="en-US" smtClean="0"/>
              <a:pPr/>
              <a:t>2021/1/20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19DB73F-1E62-4448-A8B4-8FF89C1E1911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69571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103638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83C6DAE-E458-4FAA-BAAB-D22447F61CA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圖片 8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828563"/>
            <a:ext cx="10351752" cy="2736819"/>
          </a:xfrm>
        </p:spPr>
        <p:txBody>
          <a:bodyPr rtlCol="0" anchor="b">
            <a:normAutofit/>
          </a:bodyPr>
          <a:lstStyle>
            <a:lvl1pPr>
              <a:defRPr sz="40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4" y="3657457"/>
            <a:ext cx="10351752" cy="1368183"/>
          </a:xfrm>
        </p:spPr>
        <p:txBody>
          <a:bodyPr rtlCol="0">
            <a:normAutofit/>
          </a:bodyPr>
          <a:lstStyle>
            <a:lvl1pPr marL="0" indent="0" algn="ctr">
              <a:buNone/>
              <a:defRPr sz="2000">
                <a:solidFill>
                  <a:schemeClr val="bg1">
                    <a:lumMod val="50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48094D-2999-444A-A78A-7C564C88EAD4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6" name="投影片編號預留位置 5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個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2" name="內容預留位置 2"/>
          <p:cNvSpPr>
            <a:spLocks noGrp="1"/>
          </p:cNvSpPr>
          <p:nvPr>
            <p:ph sz="quarter" idx="13"/>
          </p:nvPr>
        </p:nvSpPr>
        <p:spPr>
          <a:xfrm>
            <a:off x="913774" y="2367092"/>
            <a:ext cx="5106026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13" name="內容預留位置 3"/>
          <p:cNvSpPr>
            <a:spLocks noGrp="1"/>
          </p:cNvSpPr>
          <p:nvPr>
            <p:ph sz="quarter" idx="14"/>
          </p:nvPr>
        </p:nvSpPr>
        <p:spPr>
          <a:xfrm>
            <a:off x="6172200" y="2367092"/>
            <a:ext cx="5105400" cy="342410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E7A2E6B-7BCE-48D7-9543-BBCBDA6F478D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" name="圖片 14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4" name="標題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</p:spPr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1146328" y="2371018"/>
            <a:ext cx="487347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2" name="內容預留位置 3"/>
          <p:cNvSpPr>
            <a:spLocks noGrp="1"/>
          </p:cNvSpPr>
          <p:nvPr>
            <p:ph sz="quarter" idx="13"/>
          </p:nvPr>
        </p:nvSpPr>
        <p:spPr>
          <a:xfrm>
            <a:off x="913774" y="3051012"/>
            <a:ext cx="5106027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5" name="文字預留位置 4"/>
          <p:cNvSpPr>
            <a:spLocks noGrp="1"/>
          </p:cNvSpPr>
          <p:nvPr>
            <p:ph type="body" sz="quarter" idx="3"/>
          </p:nvPr>
        </p:nvSpPr>
        <p:spPr>
          <a:xfrm>
            <a:off x="6396423" y="2371018"/>
            <a:ext cx="4881804" cy="679994"/>
          </a:xfrm>
        </p:spPr>
        <p:txBody>
          <a:bodyPr rtlCol="0" anchor="b">
            <a:noAutofit/>
          </a:bodyPr>
          <a:lstStyle>
            <a:lvl1pPr marL="0" indent="0">
              <a:lnSpc>
                <a:spcPct val="85000"/>
              </a:lnSpc>
              <a:buNone/>
              <a:defRPr sz="26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13" name="內容預留位置 5"/>
          <p:cNvSpPr>
            <a:spLocks noGrp="1"/>
          </p:cNvSpPr>
          <p:nvPr>
            <p:ph sz="quarter" idx="14"/>
          </p:nvPr>
        </p:nvSpPr>
        <p:spPr>
          <a:xfrm>
            <a:off x="6172200" y="3051012"/>
            <a:ext cx="5105401" cy="2740187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BB2C03D1-57F6-4512-B0E7-E877B9DD54D7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9" name="投影片編號預留位置 8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圖片 7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/>
        <p:txBody>
          <a:bodyPr rtlCol="0"/>
          <a:lstStyle/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F1BEF13-8B6E-402B-AD57-044C9022E01B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5" name="投影片編號預留位置 4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圖片 6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786DD3D3-EA80-4C78-8F88-AB153A9EFE8F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4" name="投影片編號預留位置 3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圖片 10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5" y="609600"/>
            <a:ext cx="3935688" cy="2023252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10" name="內容預留位置 2"/>
          <p:cNvSpPr>
            <a:spLocks noGrp="1"/>
          </p:cNvSpPr>
          <p:nvPr>
            <p:ph sz="quarter" idx="13"/>
          </p:nvPr>
        </p:nvSpPr>
        <p:spPr>
          <a:xfrm>
            <a:off x="5078062" y="609600"/>
            <a:ext cx="6200163" cy="5181599"/>
          </a:xfrm>
        </p:spPr>
        <p:txBody>
          <a:bodyPr rtlCol="0"/>
          <a:lstStyle/>
          <a:p>
            <a:pPr lvl="0" rtl="0"/>
            <a:r>
              <a:rPr lang="zh-TW" altLang="en-US" noProof="0"/>
              <a:t>按一下以編輯母片文字樣式</a:t>
            </a:r>
          </a:p>
          <a:p>
            <a:pPr lvl="1" rtl="0"/>
            <a:r>
              <a:rPr lang="zh-TW" altLang="en-US" noProof="0"/>
              <a:t>第二層</a:t>
            </a:r>
          </a:p>
          <a:p>
            <a:pPr lvl="2" rtl="0"/>
            <a:r>
              <a:rPr lang="zh-TW" altLang="en-US" noProof="0"/>
              <a:t>第三層</a:t>
            </a:r>
          </a:p>
          <a:p>
            <a:pPr lvl="3" rtl="0"/>
            <a:r>
              <a:rPr lang="zh-TW" altLang="en-US" noProof="0"/>
              <a:t>第四層</a:t>
            </a:r>
          </a:p>
          <a:p>
            <a:pPr lvl="4" rtl="0"/>
            <a:r>
              <a:rPr lang="zh-TW" altLang="en-US" noProof="0"/>
              <a:t>第五層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74" y="2632852"/>
            <a:ext cx="3935689" cy="3158348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690EC74D-164A-4B44-AE4B-F4CF5F770953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 descr="水滴-HD-內容-R1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913774" y="609600"/>
            <a:ext cx="5934969" cy="2023254"/>
          </a:xfrm>
        </p:spPr>
        <p:txBody>
          <a:bodyPr rtlCol="0" anchor="b"/>
          <a:lstStyle>
            <a:lvl1pPr algn="ctr">
              <a:defRPr sz="3200"/>
            </a:lvl1pPr>
          </a:lstStyle>
          <a:p>
            <a:pPr rtl="0"/>
            <a:r>
              <a:rPr lang="zh-TW" altLang="en-US" noProof="0"/>
              <a:t>按一下以編輯母片標題樣式</a:t>
            </a:r>
            <a:endParaRPr lang="zh-TW" altLang="en-US" noProof="0" dirty="0"/>
          </a:p>
        </p:txBody>
      </p:sp>
      <p:sp>
        <p:nvSpPr>
          <p:cNvPr id="3" name="圖片預留位置 2"/>
          <p:cNvSpPr>
            <a:spLocks noGrp="1" noChangeAspect="1"/>
          </p:cNvSpPr>
          <p:nvPr>
            <p:ph type="pic" idx="1"/>
          </p:nvPr>
        </p:nvSpPr>
        <p:spPr>
          <a:xfrm>
            <a:off x="7424803" y="609601"/>
            <a:ext cx="3255358" cy="5181600"/>
          </a:xfrm>
          <a:prstGeom prst="roundRect">
            <a:avLst>
              <a:gd name="adj" fmla="val 4943"/>
            </a:avLst>
          </a:prstGeom>
          <a:noFill/>
          <a:ln w="82550" cap="sq">
            <a:solidFill>
              <a:srgbClr val="EAEAEA"/>
            </a:solidFill>
            <a:miter lim="800000"/>
          </a:ln>
          <a:effectLst/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  <p:txBody>
          <a:bodyPr rtlCol="0"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rtl="0"/>
            <a:r>
              <a:rPr lang="zh-TW" altLang="en-US" noProof="0"/>
              <a:t>按一下圖示以新增圖片</a:t>
            </a:r>
            <a:endParaRPr lang="zh-TW" altLang="en-US" noProof="0" dirty="0"/>
          </a:p>
        </p:txBody>
      </p:sp>
      <p:sp>
        <p:nvSpPr>
          <p:cNvPr id="4" name="文字預留位置 3"/>
          <p:cNvSpPr>
            <a:spLocks noGrp="1"/>
          </p:cNvSpPr>
          <p:nvPr>
            <p:ph type="body" sz="half" idx="2"/>
          </p:nvPr>
        </p:nvSpPr>
        <p:spPr>
          <a:xfrm>
            <a:off x="913794" y="2632852"/>
            <a:ext cx="5934949" cy="3158347"/>
          </a:xfrm>
        </p:spPr>
        <p:txBody>
          <a:bodyPr rtlCol="0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 rtl="0"/>
            <a:r>
              <a:rPr lang="zh-TW" altLang="en-US" noProof="0"/>
              <a:t>按一下以編輯母片文字樣式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 rtlCol="0"/>
          <a:lstStyle/>
          <a:p>
            <a:pPr rtl="0"/>
            <a:fld id="{C3E4EAD1-F3D6-4B5B-BF18-BAB318D99FEC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 rtlCol="0"/>
          <a:lstStyle/>
          <a:p>
            <a:pPr rtl="0"/>
            <a:endParaRPr lang="zh-TW" altLang="en-US" noProof="0" dirty="0"/>
          </a:p>
        </p:txBody>
      </p:sp>
      <p:sp>
        <p:nvSpPr>
          <p:cNvPr id="7" name="投影片編號預留位置 6"/>
          <p:cNvSpPr>
            <a:spLocks noGrp="1"/>
          </p:cNvSpPr>
          <p:nvPr>
            <p:ph type="sldNum" sz="quarter" idx="12"/>
          </p:nvPr>
        </p:nvSpPr>
        <p:spPr/>
        <p:txBody>
          <a:bodyPr rtlCol="0"/>
          <a:lstStyle/>
          <a:p>
            <a:pPr rtl="0"/>
            <a:fld id="{6D22F896-40B5-4ADD-8801-0D06FADFA095}" type="slidenum">
              <a:rPr lang="en-US" altLang="zh-TW" noProof="0" smtClean="0"/>
              <a:t>‹#›</a:t>
            </a:fld>
            <a:endParaRPr lang="zh-TW" altLang="en-US" noProof="0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圖片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0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標題預留位置 1"/>
          <p:cNvSpPr>
            <a:spLocks noGrp="1"/>
          </p:cNvSpPr>
          <p:nvPr>
            <p:ph type="title"/>
          </p:nvPr>
        </p:nvSpPr>
        <p:spPr>
          <a:xfrm>
            <a:off x="913775" y="618517"/>
            <a:ext cx="10364451" cy="159617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rtl="0"/>
            <a:r>
              <a:rPr lang="zh-TW" altLang="en-US" noProof="0" dirty="0"/>
              <a:t>按一下以編輯母片標題樣式</a:t>
            </a:r>
          </a:p>
        </p:txBody>
      </p:sp>
      <p:sp>
        <p:nvSpPr>
          <p:cNvPr id="3" name="文字預留位置 2"/>
          <p:cNvSpPr>
            <a:spLocks noGrp="1"/>
          </p:cNvSpPr>
          <p:nvPr>
            <p:ph type="body" idx="1"/>
          </p:nvPr>
        </p:nvSpPr>
        <p:spPr>
          <a:xfrm>
            <a:off x="913775" y="2367093"/>
            <a:ext cx="10364452" cy="342410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 rtl="0"/>
            <a:r>
              <a:rPr lang="zh-TW" altLang="en-US" noProof="0" dirty="0"/>
              <a:t>按一下以編輯母片文字樣式</a:t>
            </a:r>
          </a:p>
          <a:p>
            <a:pPr lvl="1" rtl="0"/>
            <a:r>
              <a:rPr lang="zh-TW" altLang="en-US" noProof="0" dirty="0"/>
              <a:t>第二層</a:t>
            </a:r>
          </a:p>
          <a:p>
            <a:pPr lvl="2" rtl="0"/>
            <a:r>
              <a:rPr lang="zh-TW" altLang="en-US" noProof="0" dirty="0"/>
              <a:t>第三層</a:t>
            </a:r>
          </a:p>
          <a:p>
            <a:pPr lvl="3" rtl="0"/>
            <a:r>
              <a:rPr lang="zh-TW" altLang="en-US" noProof="0" dirty="0"/>
              <a:t>第四層</a:t>
            </a:r>
          </a:p>
          <a:p>
            <a:pPr lvl="4" rtl="0"/>
            <a:r>
              <a:rPr lang="zh-TW" altLang="en-US" noProof="0" dirty="0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7678737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DA4BB9F2-61FB-4780-88E3-BB8FD94F52A9}" type="datetime1">
              <a:rPr lang="zh-TW" altLang="en-US" noProof="0" smtClean="0"/>
              <a:t>2021/1/20</a:t>
            </a:fld>
            <a:endParaRPr lang="zh-TW" altLang="en-US" noProof="0" dirty="0"/>
          </a:p>
        </p:txBody>
      </p:sp>
      <p:sp>
        <p:nvSpPr>
          <p:cNvPr id="5" name="頁尾預留位置 4"/>
          <p:cNvSpPr>
            <a:spLocks noGrp="1"/>
          </p:cNvSpPr>
          <p:nvPr>
            <p:ph type="ftr" sz="quarter" idx="3"/>
          </p:nvPr>
        </p:nvSpPr>
        <p:spPr>
          <a:xfrm>
            <a:off x="913774" y="5883275"/>
            <a:ext cx="667288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endParaRPr lang="zh-TW" altLang="en-US" noProof="0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6421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/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defRPr>
            </a:lvl1pPr>
          </a:lstStyle>
          <a:p>
            <a:fld id="{6D22F896-40B5-4ADD-8801-0D06FADFA095}" type="slidenum">
              <a:rPr lang="en-US" altLang="zh-TW" noProof="0" smtClean="0"/>
              <a:pPr/>
              <a:t>‹#›</a:t>
            </a:fld>
            <a:endParaRPr lang="zh-TW" altLang="en-US" noProof="0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  <p:sldLayoutId id="2147483669" r:id="rId18"/>
  </p:sldLayoutIdLst>
  <p:hf sldNum="0" hdr="0" ftr="0" dt="0"/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Clr>
          <a:schemeClr val="tx1"/>
        </a:buClr>
        <a:buFont typeface="Arial" panose="020B0604020202020204" pitchFamily="34" charset="0"/>
        <a:buChar char="•"/>
        <a:defRPr sz="20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8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6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Microsoft JhengHei UI" panose="020B0604030504040204" pitchFamily="34" charset="-120"/>
          <a:ea typeface="Microsoft JhengHei UI" panose="020B0604030504040204" pitchFamily="34" charset="-120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Clr>
          <a:schemeClr val="tx1"/>
        </a:buClr>
        <a:buFont typeface="Arial" panose="020B0604020202020204" pitchFamily="34" charset="0"/>
        <a:buChar char="•"/>
        <a:defRPr sz="1400" kern="1200" cap="all" baseline="0">
          <a:solidFill>
            <a:schemeClr val="tx1"/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18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5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4" Type="http://schemas.openxmlformats.org/officeDocument/2006/relationships/image" Target="../media/image1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8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7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AeLjnGDbMJU" TargetMode="External"/><Relationship Id="rId1" Type="http://schemas.openxmlformats.org/officeDocument/2006/relationships/slideLayout" Target="../slideLayouts/slideLayout1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8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8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矩形 18">
            <a:extLst>
              <a:ext uri="{FF2B5EF4-FFF2-40B4-BE49-F238E27FC236}">
                <a16:creationId xmlns:a16="http://schemas.microsoft.com/office/drawing/2014/main" id="{B40FCD49-2060-48B9-8212-8A5F1DF4726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rtl="0"/>
            <a:endParaRPr lang="zh-TW" altLang="en-US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pic>
        <p:nvPicPr>
          <p:cNvPr id="7" name="圖片 6" descr="木材表面上的條紋特寫">
            <a:extLst>
              <a:ext uri="{FF2B5EF4-FFF2-40B4-BE49-F238E27FC236}">
                <a16:creationId xmlns:a16="http://schemas.microsoft.com/office/drawing/2014/main" id="{58C70723-AF1C-49BA-B2B2-D8FE9676FF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35000"/>
          </a:blip>
          <a:srcRect b="15414"/>
          <a:stretch/>
        </p:blipFill>
        <p:spPr>
          <a:xfrm>
            <a:off x="20" y="8323"/>
            <a:ext cx="12191980" cy="6857990"/>
          </a:xfrm>
          <a:prstGeom prst="rect">
            <a:avLst/>
          </a:prstGeom>
        </p:spPr>
      </p:pic>
      <p:pic>
        <p:nvPicPr>
          <p:cNvPr id="21" name="圖片 20">
            <a:extLst>
              <a:ext uri="{FF2B5EF4-FFF2-40B4-BE49-F238E27FC236}">
                <a16:creationId xmlns:a16="http://schemas.microsoft.com/office/drawing/2014/main" id="{83A45DCD-B5FB-4A86-88D2-91088C7FFC5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標題 1">
            <a:extLst>
              <a:ext uri="{FF2B5EF4-FFF2-40B4-BE49-F238E27FC236}">
                <a16:creationId xmlns:a16="http://schemas.microsoft.com/office/drawing/2014/main" id="{2356BAE1-8BDB-451F-A765-321D7D204A9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1012" y="1300785"/>
            <a:ext cx="8689976" cy="2509213"/>
          </a:xfrm>
        </p:spPr>
        <p:txBody>
          <a:bodyPr rtlCol="0">
            <a:normAutofit/>
          </a:bodyPr>
          <a:lstStyle/>
          <a:p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專案管理</a:t>
            </a:r>
            <a:r>
              <a:rPr lang="en-US" altLang="zh-TW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-</a:t>
            </a:r>
            <a:r>
              <a:rPr lang="zh-TW" altLang="en-US" dirty="0"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乒乓球</a:t>
            </a:r>
            <a:endParaRPr lang="en-US" altLang="zh-TW" dirty="0"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  <p:sp>
        <p:nvSpPr>
          <p:cNvPr id="3" name="副標題 2">
            <a:extLst>
              <a:ext uri="{FF2B5EF4-FFF2-40B4-BE49-F238E27FC236}">
                <a16:creationId xmlns:a16="http://schemas.microsoft.com/office/drawing/2014/main" id="{EFD16941-0C22-4CCD-8F85-FE64C280C62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1012" y="3886199"/>
            <a:ext cx="8689976" cy="1855574"/>
          </a:xfrm>
        </p:spPr>
        <p:txBody>
          <a:bodyPr rtlCol="0">
            <a:normAutofit fontScale="92500" lnSpcReduction="10000"/>
          </a:bodyPr>
          <a:lstStyle/>
          <a:p>
            <a:pPr rtl="0"/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組員</a:t>
            </a:r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: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0652046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  <a:latin typeface="Microsoft JhengHei UI" panose="020B0604030504040204" pitchFamily="34" charset="-120"/>
                <a:ea typeface="Microsoft JhengHei UI" panose="020B0604030504040204" pitchFamily="34" charset="-120"/>
              </a:rPr>
              <a:t> 周軒亮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0652051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劉勝騰     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</a:endParaRPr>
          </a:p>
          <a:p>
            <a:pPr rtl="0"/>
            <a:r>
              <a:rPr lang="en-US" altLang="zh-TW" dirty="0">
                <a:solidFill>
                  <a:schemeClr val="tx1">
                    <a:lumMod val="65000"/>
                    <a:lumOff val="35000"/>
                  </a:schemeClr>
                </a:solidFill>
              </a:rPr>
              <a:t>0652025</a:t>
            </a:r>
            <a:r>
              <a:rPr lang="zh-TW" altLang="en-US" dirty="0">
                <a:solidFill>
                  <a:schemeClr val="tx1">
                    <a:lumMod val="65000"/>
                    <a:lumOff val="35000"/>
                  </a:schemeClr>
                </a:solidFill>
              </a:rPr>
              <a:t> 杜柏賢</a:t>
            </a:r>
            <a:endParaRPr lang="en-US" altLang="zh-TW" dirty="0">
              <a:solidFill>
                <a:schemeClr val="tx1">
                  <a:lumMod val="65000"/>
                  <a:lumOff val="35000"/>
                </a:schemeClr>
              </a:solidFill>
              <a:latin typeface="Microsoft JhengHei UI" panose="020B0604030504040204" pitchFamily="34" charset="-120"/>
              <a:ea typeface="Microsoft JhengHei UI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900095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9141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板子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16477" y="1962149"/>
            <a:ext cx="4333875" cy="3657600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87993" y="2090737"/>
            <a:ext cx="4295775" cy="3609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10729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板子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17" name="文字方塊 16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6" name="圖片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50049" y="2086796"/>
            <a:ext cx="4333875" cy="3590925"/>
          </a:xfrm>
          <a:prstGeom prst="rect">
            <a:avLst/>
          </a:prstGeom>
        </p:spPr>
      </p:pic>
      <p:pic>
        <p:nvPicPr>
          <p:cNvPr id="8" name="圖片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16360" y="2143946"/>
            <a:ext cx="42576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956467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8758" y="1876425"/>
            <a:ext cx="8929741" cy="4571841"/>
          </a:xfrm>
          <a:prstGeom prst="rect">
            <a:avLst/>
          </a:prstGeom>
        </p:spPr>
      </p:pic>
      <p:sp>
        <p:nvSpPr>
          <p:cNvPr id="3" name="文本框 1"/>
          <p:cNvSpPr txBox="1"/>
          <p:nvPr/>
        </p:nvSpPr>
        <p:spPr>
          <a:xfrm flipH="1">
            <a:off x="920337" y="52299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K-means</a:t>
            </a:r>
          </a:p>
        </p:txBody>
      </p:sp>
      <p:sp>
        <p:nvSpPr>
          <p:cNvPr id="4" name="矩形 3"/>
          <p:cNvSpPr/>
          <p:nvPr/>
        </p:nvSpPr>
        <p:spPr>
          <a:xfrm>
            <a:off x="2266950" y="1962150"/>
            <a:ext cx="466725" cy="33337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Y</a:t>
            </a:r>
            <a:endParaRPr lang="zh-TW" altLang="en-US" dirty="0"/>
          </a:p>
        </p:txBody>
      </p:sp>
      <p:sp>
        <p:nvSpPr>
          <p:cNvPr id="5" name="矩形 4"/>
          <p:cNvSpPr/>
          <p:nvPr/>
        </p:nvSpPr>
        <p:spPr>
          <a:xfrm>
            <a:off x="10182225" y="6029325"/>
            <a:ext cx="485776" cy="276225"/>
          </a:xfrm>
          <a:prstGeom prst="rect">
            <a:avLst/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X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0541246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516DE1E0-5136-4E46-8070-18F50AA95CA3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程式</a:t>
            </a:r>
          </a:p>
        </p:txBody>
      </p:sp>
      <p:pic>
        <p:nvPicPr>
          <p:cNvPr id="4" name="圖片 3" descr="一張含有 文字 的圖片&#10;&#10;自動產生的描述">
            <a:extLst>
              <a:ext uri="{FF2B5EF4-FFF2-40B4-BE49-F238E27FC236}">
                <a16:creationId xmlns:a16="http://schemas.microsoft.com/office/drawing/2014/main" id="{83E774C7-B730-4BEB-AC9A-FE644B4877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00379" y="1180131"/>
            <a:ext cx="5110757" cy="5553086"/>
          </a:xfrm>
          <a:prstGeom prst="rect">
            <a:avLst/>
          </a:prstGeom>
        </p:spPr>
      </p:pic>
      <p:pic>
        <p:nvPicPr>
          <p:cNvPr id="6" name="圖片 5" descr="一張含有 文字 的圖片&#10;&#10;自動產生的描述">
            <a:extLst>
              <a:ext uri="{FF2B5EF4-FFF2-40B4-BE49-F238E27FC236}">
                <a16:creationId xmlns:a16="http://schemas.microsoft.com/office/drawing/2014/main" id="{43DEC07D-F383-4CEF-BF97-A8A56A4FD9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262959" y="1180132"/>
            <a:ext cx="5096523" cy="5553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301026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26892B4-E701-4D3E-9FF7-805EC43DCD81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驗證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472E72B8-1E1D-4B80-8553-5CBB94568D4F}"/>
              </a:ext>
            </a:extLst>
          </p:cNvPr>
          <p:cNvSpPr txBox="1"/>
          <p:nvPr/>
        </p:nvSpPr>
        <p:spPr>
          <a:xfrm>
            <a:off x="529937" y="1518240"/>
            <a:ext cx="6097384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800" dirty="0">
                <a:latin typeface="Segoe UI Historic" panose="020B0502040204020203" pitchFamily="34" charset="0"/>
              </a:rPr>
              <a:t>初賽</a:t>
            </a:r>
            <a:r>
              <a:rPr lang="en-US" altLang="zh-TW" sz="2800" dirty="0">
                <a:latin typeface="Segoe UI Historic" panose="020B0502040204020203" pitchFamily="34" charset="0"/>
              </a:rPr>
              <a:t>1</a:t>
            </a:r>
          </a:p>
          <a:p>
            <a:pPr algn="l"/>
            <a:endParaRPr lang="en-US" altLang="zh-TW" sz="2800" i="0" dirty="0"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1P:652017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2P:652046(WE)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Easy:3:0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8 2P lose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Normal 3:1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2P lose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Hard 3:0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2P lose</a:t>
            </a:r>
          </a:p>
        </p:txBody>
      </p:sp>
      <p:pic>
        <p:nvPicPr>
          <p:cNvPr id="5" name="632217315.472648">
            <a:hlinkClick r:id="" action="ppaction://media"/>
            <a:extLst>
              <a:ext uri="{FF2B5EF4-FFF2-40B4-BE49-F238E27FC236}">
                <a16:creationId xmlns:a16="http://schemas.microsoft.com/office/drawing/2014/main" id="{11A76EA8-3B81-48E6-8ADA-D23EC97EC99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578629" y="1198450"/>
            <a:ext cx="8229600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69939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7900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文字方塊 2">
            <a:extLst>
              <a:ext uri="{FF2B5EF4-FFF2-40B4-BE49-F238E27FC236}">
                <a16:creationId xmlns:a16="http://schemas.microsoft.com/office/drawing/2014/main" id="{A93C19F0-2998-404B-9AC3-7AF949CAC105}"/>
              </a:ext>
            </a:extLst>
          </p:cNvPr>
          <p:cNvSpPr txBox="1"/>
          <p:nvPr/>
        </p:nvSpPr>
        <p:spPr>
          <a:xfrm>
            <a:off x="554875" y="751344"/>
            <a:ext cx="6097384" cy="544764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400" b="0" i="0" dirty="0">
                <a:effectLst/>
                <a:latin typeface="Segoe UI Historic" panose="020B0502040204020203" pitchFamily="34" charset="0"/>
              </a:rPr>
              <a:t>初賽</a:t>
            </a:r>
            <a:r>
              <a:rPr lang="en-US" altLang="zh-TW" sz="2400" b="0" i="0" dirty="0">
                <a:effectLst/>
                <a:latin typeface="Segoe UI Historic" panose="020B0502040204020203" pitchFamily="34" charset="0"/>
              </a:rPr>
              <a:t>2</a:t>
            </a:r>
          </a:p>
          <a:p>
            <a:pPr algn="l"/>
            <a:endParaRPr lang="en-US" altLang="zh-TW" dirty="0"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1P: 652054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2P: 652046(WE)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比賽結果：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EASY: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-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NORMAL: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-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HARD: 3:0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第一回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第二回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  <a:p>
            <a:pPr algn="l"/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第三回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7 1P win</a:t>
            </a:r>
          </a:p>
        </p:txBody>
      </p:sp>
      <p:pic>
        <p:nvPicPr>
          <p:cNvPr id="4" name="110491.t">
            <a:hlinkClick r:id="" action="ppaction://media"/>
            <a:extLst>
              <a:ext uri="{FF2B5EF4-FFF2-40B4-BE49-F238E27FC236}">
                <a16:creationId xmlns:a16="http://schemas.microsoft.com/office/drawing/2014/main" id="{18902AE1-967A-4E23-89FD-3AB01705F09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4256248" y="1338349"/>
            <a:ext cx="6952080" cy="3910545"/>
          </a:xfrm>
          <a:prstGeom prst="rect">
            <a:avLst/>
          </a:prstGeom>
        </p:spPr>
      </p:pic>
      <p:sp>
        <p:nvSpPr>
          <p:cNvPr id="5" name="文字方塊 4">
            <a:extLst>
              <a:ext uri="{FF2B5EF4-FFF2-40B4-BE49-F238E27FC236}">
                <a16:creationId xmlns:a16="http://schemas.microsoft.com/office/drawing/2014/main" id="{BE804A6D-3ACB-45C4-AE19-386C97A8CAFB}"/>
              </a:ext>
            </a:extLst>
          </p:cNvPr>
          <p:cNvSpPr txBox="1"/>
          <p:nvPr/>
        </p:nvSpPr>
        <p:spPr>
          <a:xfrm>
            <a:off x="5137265" y="5835899"/>
            <a:ext cx="58521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由於技術上的問題 當時只錄到一場 </a:t>
            </a:r>
          </a:p>
        </p:txBody>
      </p:sp>
      <p:sp>
        <p:nvSpPr>
          <p:cNvPr id="6" name="標題 1">
            <a:extLst>
              <a:ext uri="{FF2B5EF4-FFF2-40B4-BE49-F238E27FC236}">
                <a16:creationId xmlns:a16="http://schemas.microsoft.com/office/drawing/2014/main" id="{784BF106-A927-4A44-A50E-0F3CEB87AFD7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驗證</a:t>
            </a:r>
          </a:p>
        </p:txBody>
      </p:sp>
    </p:spTree>
    <p:extLst>
      <p:ext uri="{BB962C8B-B14F-4D97-AF65-F5344CB8AC3E}">
        <p14:creationId xmlns:p14="http://schemas.microsoft.com/office/powerpoint/2010/main" val="400911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0530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C279E446-BC11-4381-949E-742B5788FDB4}"/>
              </a:ext>
            </a:extLst>
          </p:cNvPr>
          <p:cNvSpPr txBox="1"/>
          <p:nvPr/>
        </p:nvSpPr>
        <p:spPr>
          <a:xfrm>
            <a:off x="330432" y="329520"/>
            <a:ext cx="6097384" cy="510909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800" dirty="0">
                <a:latin typeface="Segoe UI Historic" panose="020B0502040204020203" pitchFamily="34" charset="0"/>
              </a:rPr>
              <a:t>決賽</a:t>
            </a:r>
            <a:r>
              <a:rPr lang="en-US" altLang="zh-TW" sz="2800" dirty="0">
                <a:latin typeface="Segoe UI Historic" panose="020B0502040204020203" pitchFamily="34" charset="0"/>
              </a:rPr>
              <a:t>1</a:t>
            </a:r>
          </a:p>
          <a:p>
            <a:pPr algn="l"/>
            <a:endParaRPr lang="en-US" altLang="zh-TW" sz="2800" i="0" dirty="0"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inherit"/>
              </a:rPr>
              <a:t>1P: F109112121, F109112131, F109112117</a:t>
            </a:r>
          </a:p>
          <a:p>
            <a:pPr algn="l"/>
            <a:r>
              <a:rPr lang="en-US" altLang="zh-TW" b="0" i="0" dirty="0">
                <a:effectLst/>
                <a:latin typeface="inherit"/>
              </a:rPr>
              <a:t>2P: 0652025, 0652046, 0652051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比賽結果：</a:t>
            </a:r>
          </a:p>
          <a:p>
            <a:pPr algn="l"/>
            <a:r>
              <a:rPr lang="en-US" altLang="zh-TW" b="0" i="0" dirty="0">
                <a:effectLst/>
                <a:latin typeface="inherit"/>
              </a:rPr>
              <a:t>EASY: 3:0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第一回合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9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第二回合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13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第三回合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24 1P WIN</a:t>
            </a:r>
          </a:p>
          <a:p>
            <a:pPr algn="l"/>
            <a:r>
              <a:rPr lang="en-US" altLang="zh-TW" b="0" i="0" dirty="0">
                <a:effectLst/>
                <a:latin typeface="inherit"/>
              </a:rPr>
              <a:t>NORMAL: 3:0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第一回合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9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第二回合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18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第三回合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16 1P WIN</a:t>
            </a:r>
          </a:p>
          <a:p>
            <a:pPr algn="l"/>
            <a:r>
              <a:rPr lang="en-US" altLang="zh-TW" b="0" i="0" dirty="0">
                <a:effectLst/>
                <a:latin typeface="inherit"/>
              </a:rPr>
              <a:t>HARD: 3:0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第一回合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9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第二回合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8 1P WIN</a:t>
            </a:r>
          </a:p>
          <a:p>
            <a:pPr algn="l"/>
            <a:r>
              <a:rPr lang="zh-TW" altLang="en-US" b="0" i="0" dirty="0">
                <a:effectLst/>
                <a:latin typeface="inherit"/>
              </a:rPr>
              <a:t>第三回合</a:t>
            </a:r>
            <a:r>
              <a:rPr lang="en-US" altLang="zh-TW" b="0" i="0" dirty="0">
                <a:effectLst/>
                <a:latin typeface="inherit"/>
              </a:rPr>
              <a:t>:</a:t>
            </a:r>
            <a:r>
              <a:rPr lang="zh-TW" altLang="en-US" b="0" i="0" dirty="0">
                <a:effectLst/>
                <a:latin typeface="inherit"/>
              </a:rPr>
              <a:t>速度</a:t>
            </a:r>
            <a:r>
              <a:rPr lang="en-US" altLang="zh-TW" b="0" i="0" dirty="0">
                <a:effectLst/>
                <a:latin typeface="inherit"/>
              </a:rPr>
              <a:t>11 1P WIN</a:t>
            </a:r>
          </a:p>
        </p:txBody>
      </p:sp>
      <p:pic>
        <p:nvPicPr>
          <p:cNvPr id="3" name="bandicam 2021-01-20 14-48-37-559">
            <a:hlinkClick r:id="" action="ppaction://media"/>
            <a:extLst>
              <a:ext uri="{FF2B5EF4-FFF2-40B4-BE49-F238E27FC236}">
                <a16:creationId xmlns:a16="http://schemas.microsoft.com/office/drawing/2014/main" id="{C3CF5974-7F6A-45AF-8306-25D571F5EE0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3828668" y="1960353"/>
            <a:ext cx="8121114" cy="4568127"/>
          </a:xfrm>
          <a:prstGeom prst="rect">
            <a:avLst/>
          </a:prstGeom>
        </p:spPr>
      </p:pic>
      <p:sp>
        <p:nvSpPr>
          <p:cNvPr id="4" name="標題 1">
            <a:extLst>
              <a:ext uri="{FF2B5EF4-FFF2-40B4-BE49-F238E27FC236}">
                <a16:creationId xmlns:a16="http://schemas.microsoft.com/office/drawing/2014/main" id="{B10F8FB7-A11F-4422-AD95-DBA007ABD29B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驗證</a:t>
            </a:r>
          </a:p>
        </p:txBody>
      </p:sp>
    </p:spTree>
    <p:extLst>
      <p:ext uri="{BB962C8B-B14F-4D97-AF65-F5344CB8AC3E}">
        <p14:creationId xmlns:p14="http://schemas.microsoft.com/office/powerpoint/2010/main" val="65215780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6976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7FF0413F-ADEB-4BA3-92B6-BCE85C8974A1}"/>
              </a:ext>
            </a:extLst>
          </p:cNvPr>
          <p:cNvSpPr txBox="1"/>
          <p:nvPr/>
        </p:nvSpPr>
        <p:spPr>
          <a:xfrm>
            <a:off x="529937" y="1518240"/>
            <a:ext cx="6097384" cy="233910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zh-TW" altLang="en-US" sz="2800" dirty="0">
                <a:latin typeface="Segoe UI Historic" panose="020B0502040204020203" pitchFamily="34" charset="0"/>
              </a:rPr>
              <a:t>決賽</a:t>
            </a:r>
            <a:r>
              <a:rPr lang="en-US" altLang="zh-TW" sz="2800" dirty="0">
                <a:latin typeface="Segoe UI Historic" panose="020B0502040204020203" pitchFamily="34" charset="0"/>
              </a:rPr>
              <a:t>2</a:t>
            </a:r>
          </a:p>
          <a:p>
            <a:pPr algn="l"/>
            <a:endParaRPr lang="en-US" altLang="zh-TW" sz="2800" i="0" dirty="0">
              <a:effectLst/>
              <a:latin typeface="Segoe UI Historic" panose="020B0502040204020203" pitchFamily="34" charset="0"/>
            </a:endParaRP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1P:</a:t>
            </a:r>
            <a:r>
              <a:rPr lang="en-US" altLang="zh-TW" sz="1800" b="0" i="0" u="none" strike="noStrike" dirty="0">
                <a:solidFill>
                  <a:srgbClr val="000000"/>
                </a:solidFill>
                <a:effectLst/>
                <a:latin typeface="新細明體" panose="02020500000000000000" pitchFamily="18" charset="-120"/>
                <a:ea typeface="新細明體" panose="02020500000000000000" pitchFamily="18" charset="-120"/>
              </a:rPr>
              <a:t>652050</a:t>
            </a:r>
            <a:r>
              <a:rPr lang="zh-TW" altLang="en-US" dirty="0"/>
              <a:t>  </a:t>
            </a:r>
            <a:endParaRPr lang="en-US" altLang="zh-TW" dirty="0"/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2P:652046(WE)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Easy:</a:t>
            </a:r>
            <a:r>
              <a:rPr lang="en-US" altLang="zh-TW" dirty="0">
                <a:latin typeface="Segoe UI Historic" panose="020B0502040204020203" pitchFamily="34" charset="0"/>
              </a:rPr>
              <a:t>2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:3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13 2P win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Normal 3:0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dirty="0">
                <a:latin typeface="Segoe UI Historic" panose="020B0502040204020203" pitchFamily="34" charset="0"/>
              </a:rPr>
              <a:t>8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 2P lose</a:t>
            </a:r>
          </a:p>
          <a:p>
            <a:pPr algn="l"/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Hard 2:3 </a:t>
            </a:r>
            <a:r>
              <a:rPr lang="zh-TW" altLang="en-US" b="0" i="0" dirty="0">
                <a:effectLst/>
                <a:latin typeface="Segoe UI Historic" panose="020B0502040204020203" pitchFamily="34" charset="0"/>
              </a:rPr>
              <a:t>速度</a:t>
            </a:r>
            <a:r>
              <a:rPr lang="en-US" altLang="zh-TW" b="0" i="0" dirty="0">
                <a:effectLst/>
                <a:latin typeface="Segoe UI Historic" panose="020B0502040204020203" pitchFamily="34" charset="0"/>
              </a:rPr>
              <a:t>8 2P win</a:t>
            </a:r>
          </a:p>
        </p:txBody>
      </p:sp>
      <p:sp>
        <p:nvSpPr>
          <p:cNvPr id="4" name="文字方塊 3">
            <a:extLst>
              <a:ext uri="{FF2B5EF4-FFF2-40B4-BE49-F238E27FC236}">
                <a16:creationId xmlns:a16="http://schemas.microsoft.com/office/drawing/2014/main" id="{DF1F6201-E831-49C2-B77E-1A5D866FDD9D}"/>
              </a:ext>
            </a:extLst>
          </p:cNvPr>
          <p:cNvSpPr txBox="1"/>
          <p:nvPr/>
        </p:nvSpPr>
        <p:spPr>
          <a:xfrm>
            <a:off x="4636424" y="2778823"/>
            <a:ext cx="6097384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 fontAlgn="ctr"/>
            <a:r>
              <a:rPr lang="zh-TW" altLang="en-US" b="0" i="0" dirty="0">
                <a:solidFill>
                  <a:srgbClr val="1C1E21"/>
                </a:solidFill>
                <a:effectLst/>
                <a:latin typeface="inherit"/>
              </a:rPr>
              <a:t>影片連結</a:t>
            </a:r>
            <a:r>
              <a:rPr lang="en-US" altLang="zh-TW" b="0" i="0" dirty="0">
                <a:solidFill>
                  <a:srgbClr val="1C1E21"/>
                </a:solidFill>
                <a:effectLst/>
                <a:latin typeface="inherit"/>
              </a:rPr>
              <a:t>: </a:t>
            </a:r>
            <a:r>
              <a:rPr lang="en-US" altLang="zh-TW" b="0" i="0" u="none" strike="noStrike" dirty="0">
                <a:solidFill>
                  <a:srgbClr val="56BCFE"/>
                </a:solidFill>
                <a:effectLst/>
                <a:latin typeface="inherit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https://youtu.be/AeLjnGDbMJU</a:t>
            </a:r>
            <a:endParaRPr lang="en-US" altLang="zh-TW" b="0" i="0" dirty="0">
              <a:solidFill>
                <a:srgbClr val="1C1E21"/>
              </a:solidFill>
              <a:effectLst/>
              <a:latin typeface="inherit"/>
            </a:endParaRPr>
          </a:p>
        </p:txBody>
      </p:sp>
      <p:sp>
        <p:nvSpPr>
          <p:cNvPr id="5" name="標題 1">
            <a:extLst>
              <a:ext uri="{FF2B5EF4-FFF2-40B4-BE49-F238E27FC236}">
                <a16:creationId xmlns:a16="http://schemas.microsoft.com/office/drawing/2014/main" id="{59C5E644-EE99-42FB-8DC0-DB04B25B8F2C}"/>
              </a:ext>
            </a:extLst>
          </p:cNvPr>
          <p:cNvSpPr txBox="1">
            <a:spLocks/>
          </p:cNvSpPr>
          <p:nvPr/>
        </p:nvSpPr>
        <p:spPr>
          <a:xfrm>
            <a:off x="878765" y="516050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驗證</a:t>
            </a:r>
          </a:p>
        </p:txBody>
      </p:sp>
    </p:spTree>
    <p:extLst>
      <p:ext uri="{BB962C8B-B14F-4D97-AF65-F5344CB8AC3E}">
        <p14:creationId xmlns:p14="http://schemas.microsoft.com/office/powerpoint/2010/main" val="337176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字方塊 1">
            <a:extLst>
              <a:ext uri="{FF2B5EF4-FFF2-40B4-BE49-F238E27FC236}">
                <a16:creationId xmlns:a16="http://schemas.microsoft.com/office/drawing/2014/main" id="{EEC8F948-2DDA-4922-A9D5-CEDFEFDFB5E8}"/>
              </a:ext>
            </a:extLst>
          </p:cNvPr>
          <p:cNvSpPr txBox="1"/>
          <p:nvPr/>
        </p:nvSpPr>
        <p:spPr>
          <a:xfrm>
            <a:off x="2563091" y="2644170"/>
            <a:ext cx="70658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9600" dirty="0"/>
              <a:t>THANKS!</a:t>
            </a:r>
            <a:endParaRPr lang="zh-TW" altLang="en-US" sz="9600" dirty="0"/>
          </a:p>
        </p:txBody>
      </p:sp>
    </p:spTree>
    <p:extLst>
      <p:ext uri="{BB962C8B-B14F-4D97-AF65-F5344CB8AC3E}">
        <p14:creationId xmlns:p14="http://schemas.microsoft.com/office/powerpoint/2010/main" val="3686907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461D9B0F-DEFA-45C5-8673-FA7FAECF58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87607" y="668454"/>
            <a:ext cx="10106733" cy="719494"/>
          </a:xfrm>
        </p:spPr>
        <p:txBody>
          <a:bodyPr/>
          <a:lstStyle/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功能需求</a:t>
            </a:r>
          </a:p>
        </p:txBody>
      </p:sp>
      <p:sp>
        <p:nvSpPr>
          <p:cNvPr id="6" name="椭圆 15">
            <a:extLst>
              <a:ext uri="{FF2B5EF4-FFF2-40B4-BE49-F238E27FC236}">
                <a16:creationId xmlns:a16="http://schemas.microsoft.com/office/drawing/2014/main" id="{D93903C9-5FF4-48EB-94BD-C51F4C26E376}"/>
              </a:ext>
            </a:extLst>
          </p:cNvPr>
          <p:cNvSpPr/>
          <p:nvPr/>
        </p:nvSpPr>
        <p:spPr>
          <a:xfrm>
            <a:off x="783426" y="1915873"/>
            <a:ext cx="767080" cy="719494"/>
          </a:xfrm>
          <a:prstGeom prst="ellipse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1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8" name="文本框 51">
            <a:extLst>
              <a:ext uri="{FF2B5EF4-FFF2-40B4-BE49-F238E27FC236}">
                <a16:creationId xmlns:a16="http://schemas.microsoft.com/office/drawing/2014/main" id="{66A8730C-D469-4C85-BF47-164B8012C693}"/>
              </a:ext>
            </a:extLst>
          </p:cNvPr>
          <p:cNvSpPr txBox="1"/>
          <p:nvPr/>
        </p:nvSpPr>
        <p:spPr>
          <a:xfrm>
            <a:off x="1774160" y="2058239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平板能正確擊球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0" name="椭圆 15">
            <a:extLst>
              <a:ext uri="{FF2B5EF4-FFF2-40B4-BE49-F238E27FC236}">
                <a16:creationId xmlns:a16="http://schemas.microsoft.com/office/drawing/2014/main" id="{EDB6C437-615C-4F0D-9F5A-495CECBE47C9}"/>
              </a:ext>
            </a:extLst>
          </p:cNvPr>
          <p:cNvSpPr/>
          <p:nvPr/>
        </p:nvSpPr>
        <p:spPr>
          <a:xfrm>
            <a:off x="783426" y="3207263"/>
            <a:ext cx="767080" cy="719494"/>
          </a:xfrm>
          <a:prstGeom prst="ellipse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2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2" name="文本框 51">
            <a:extLst>
              <a:ext uri="{FF2B5EF4-FFF2-40B4-BE49-F238E27FC236}">
                <a16:creationId xmlns:a16="http://schemas.microsoft.com/office/drawing/2014/main" id="{31CFEE84-C47B-4625-BD0A-586708A78A4A}"/>
              </a:ext>
            </a:extLst>
          </p:cNvPr>
          <p:cNvSpPr txBox="1"/>
          <p:nvPr/>
        </p:nvSpPr>
        <p:spPr>
          <a:xfrm>
            <a:off x="1774160" y="335306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擊球後回到中間位置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14" name="文本框 51">
            <a:extLst>
              <a:ext uri="{FF2B5EF4-FFF2-40B4-BE49-F238E27FC236}">
                <a16:creationId xmlns:a16="http://schemas.microsoft.com/office/drawing/2014/main" id="{FF6D6C0D-A7FC-4BC2-8D4B-5E169B8E1C8C}"/>
              </a:ext>
            </a:extLst>
          </p:cNvPr>
          <p:cNvSpPr txBox="1"/>
          <p:nvPr/>
        </p:nvSpPr>
        <p:spPr>
          <a:xfrm>
            <a:off x="1774160" y="464445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以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RULE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 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BASE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來取得樣本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3443A47E-CE9A-46D8-8EDB-D8504D570DA7}"/>
              </a:ext>
            </a:extLst>
          </p:cNvPr>
          <p:cNvSpPr/>
          <p:nvPr/>
        </p:nvSpPr>
        <p:spPr>
          <a:xfrm>
            <a:off x="783426" y="4498653"/>
            <a:ext cx="767080" cy="719494"/>
          </a:xfrm>
          <a:prstGeom prst="ellipse">
            <a:avLst/>
          </a:prstGeom>
          <a:solidFill>
            <a:schemeClr val="accent3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3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8" name="文本框 51">
            <a:extLst>
              <a:ext uri="{FF2B5EF4-FFF2-40B4-BE49-F238E27FC236}">
                <a16:creationId xmlns:a16="http://schemas.microsoft.com/office/drawing/2014/main" id="{CBABD8D0-D603-4686-BAB4-BBC436A70C5E}"/>
              </a:ext>
            </a:extLst>
          </p:cNvPr>
          <p:cNvSpPr txBox="1"/>
          <p:nvPr/>
        </p:nvSpPr>
        <p:spPr>
          <a:xfrm>
            <a:off x="1774160" y="5935841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cs typeface="+mn-ea"/>
                <a:sym typeface="+mn-lt"/>
              </a:rPr>
              <a:t>盡可能以切球加速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cs typeface="+mn-ea"/>
              <a:sym typeface="+mn-lt"/>
            </a:endParaRPr>
          </a:p>
        </p:txBody>
      </p:sp>
      <p:sp>
        <p:nvSpPr>
          <p:cNvPr id="20" name="椭圆 15">
            <a:extLst>
              <a:ext uri="{FF2B5EF4-FFF2-40B4-BE49-F238E27FC236}">
                <a16:creationId xmlns:a16="http://schemas.microsoft.com/office/drawing/2014/main" id="{FD26F975-8DF8-49CC-815A-AFB2DF25B6B3}"/>
              </a:ext>
            </a:extLst>
          </p:cNvPr>
          <p:cNvSpPr/>
          <p:nvPr/>
        </p:nvSpPr>
        <p:spPr>
          <a:xfrm>
            <a:off x="783426" y="5790043"/>
            <a:ext cx="767080" cy="719494"/>
          </a:xfrm>
          <a:prstGeom prst="ellipse">
            <a:avLst/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4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1" name="椭圆 15">
            <a:extLst>
              <a:ext uri="{FF2B5EF4-FFF2-40B4-BE49-F238E27FC236}">
                <a16:creationId xmlns:a16="http://schemas.microsoft.com/office/drawing/2014/main" id="{BE3BA1EE-6A13-4B26-9142-60C11EA57EAC}"/>
              </a:ext>
            </a:extLst>
          </p:cNvPr>
          <p:cNvSpPr/>
          <p:nvPr/>
        </p:nvSpPr>
        <p:spPr>
          <a:xfrm>
            <a:off x="5603241" y="1868391"/>
            <a:ext cx="767080" cy="719494"/>
          </a:xfrm>
          <a:prstGeom prst="ellipse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800" dirty="0">
                <a:cs typeface="+mn-ea"/>
                <a:sym typeface="+mn-lt"/>
              </a:rPr>
              <a:t>5</a:t>
            </a:r>
            <a:endParaRPr lang="zh-CN" altLang="en-US" sz="2800" dirty="0">
              <a:cs typeface="+mn-ea"/>
              <a:sym typeface="+mn-lt"/>
            </a:endParaRPr>
          </a:p>
        </p:txBody>
      </p:sp>
      <p:sp>
        <p:nvSpPr>
          <p:cNvPr id="13" name="文本框 51">
            <a:extLst>
              <a:ext uri="{FF2B5EF4-FFF2-40B4-BE49-F238E27FC236}">
                <a16:creationId xmlns:a16="http://schemas.microsoft.com/office/drawing/2014/main" id="{2D067F16-D9C3-4592-9DF0-85F4ECFA8848}"/>
              </a:ext>
            </a:extLst>
          </p:cNvPr>
          <p:cNvSpPr txBox="1"/>
          <p:nvPr/>
        </p:nvSpPr>
        <p:spPr>
          <a:xfrm>
            <a:off x="6593975" y="2010757"/>
            <a:ext cx="51475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使用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KNN</a:t>
            </a:r>
            <a:r>
              <a:rPr lang="zh-TW" altLang="en-US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訓練</a:t>
            </a:r>
            <a:r>
              <a:rPr lang="en-US" altLang="zh-TW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+mn-ea"/>
                <a:cs typeface="+mn-ea"/>
                <a:sym typeface="+mn-lt"/>
              </a:rPr>
              <a:t>MODEL</a:t>
            </a:r>
            <a:endParaRPr lang="zh-CN" altLang="en-US" sz="2000" dirty="0">
              <a:solidFill>
                <a:schemeClr val="tx1">
                  <a:lumMod val="75000"/>
                  <a:lumOff val="25000"/>
                </a:schemeClr>
              </a:solidFill>
              <a:latin typeface="+mn-ea"/>
              <a:cs typeface="+mn-ea"/>
              <a:sym typeface="+mn-lt"/>
            </a:endParaRPr>
          </a:p>
        </p:txBody>
      </p:sp>
    </p:spTree>
    <p:extLst>
      <p:ext uri="{BB962C8B-B14F-4D97-AF65-F5344CB8AC3E}">
        <p14:creationId xmlns:p14="http://schemas.microsoft.com/office/powerpoint/2010/main" val="34997646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文字方塊 3"/>
          <p:cNvSpPr txBox="1"/>
          <p:nvPr/>
        </p:nvSpPr>
        <p:spPr>
          <a:xfrm>
            <a:off x="1016683" y="2025734"/>
            <a:ext cx="10288133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遊戲版本：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Beta 8.0.1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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原使用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Bate 4.0 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無切球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  <a:sym typeface="Wingdings" panose="05000000000000000000" pitchFamily="2" charset="2"/>
            </a:endParaRP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遊戲難度：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NORMAL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HARD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環境需求：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  <a:sym typeface="Wingdings" panose="05000000000000000000" pitchFamily="2" charset="2"/>
              </a:rPr>
              <a:t>Python 3.6+</a:t>
            </a:r>
          </a:p>
          <a:p>
            <a:pPr marL="1527175"/>
            <a:r>
              <a:rPr lang="en-US" altLang="zh-TW" sz="2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pygame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==1.9.6+</a:t>
            </a:r>
          </a:p>
          <a:p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硬體需求：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B504 PC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或是其他</a:t>
            </a:r>
            <a:r>
              <a:rPr lang="en-US" altLang="zh-TW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Windows7</a:t>
            </a: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以上作業系統之電腦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endParaRPr>
            </a:p>
          </p:txBody>
        </p:sp>
      </p:grpSp>
      <p:sp>
        <p:nvSpPr>
          <p:cNvPr id="12" name="標題 1">
            <a:extLst>
              <a:ext uri="{FF2B5EF4-FFF2-40B4-BE49-F238E27FC236}">
                <a16:creationId xmlns:a16="http://schemas.microsoft.com/office/drawing/2014/main" id="{13F62AC9-2772-4540-9F11-40ACBEC245F7}"/>
              </a:ext>
            </a:extLst>
          </p:cNvPr>
          <p:cNvSpPr txBox="1">
            <a:spLocks/>
          </p:cNvSpPr>
          <p:nvPr/>
        </p:nvSpPr>
        <p:spPr>
          <a:xfrm>
            <a:off x="920337" y="685080"/>
            <a:ext cx="10106733" cy="71949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環境限制</a:t>
            </a:r>
          </a:p>
        </p:txBody>
      </p:sp>
    </p:spTree>
    <p:extLst>
      <p:ext uri="{BB962C8B-B14F-4D97-AF65-F5344CB8AC3E}">
        <p14:creationId xmlns:p14="http://schemas.microsoft.com/office/powerpoint/2010/main" val="9183294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pic>
        <p:nvPicPr>
          <p:cNvPr id="12" name="內容版面配置區 4">
            <a:extLst>
              <a:ext uri="{FF2B5EF4-FFF2-40B4-BE49-F238E27FC236}">
                <a16:creationId xmlns:a16="http://schemas.microsoft.com/office/drawing/2014/main" id="{E2E0BB6D-8005-4653-A1C7-6871493975B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452937" y="788218"/>
            <a:ext cx="1800225" cy="4829175"/>
          </a:xfrm>
          <a:prstGeom prst="rect">
            <a:avLst/>
          </a:prstGeom>
        </p:spPr>
      </p:pic>
      <p:grpSp>
        <p:nvGrpSpPr>
          <p:cNvPr id="13" name="群組 12">
            <a:extLst>
              <a:ext uri="{FF2B5EF4-FFF2-40B4-BE49-F238E27FC236}">
                <a16:creationId xmlns:a16="http://schemas.microsoft.com/office/drawing/2014/main" id="{98D646D1-F9F7-4425-8567-99EEEF2F349B}"/>
              </a:ext>
            </a:extLst>
          </p:cNvPr>
          <p:cNvGrpSpPr/>
          <p:nvPr/>
        </p:nvGrpSpPr>
        <p:grpSpPr>
          <a:xfrm>
            <a:off x="8323773" y="1266465"/>
            <a:ext cx="3050160" cy="4029734"/>
            <a:chOff x="8424411" y="1784397"/>
            <a:chExt cx="3050160" cy="4029734"/>
          </a:xfrm>
        </p:grpSpPr>
        <p:cxnSp>
          <p:nvCxnSpPr>
            <p:cNvPr id="21" name="直線接點 20">
              <a:extLst>
                <a:ext uri="{FF2B5EF4-FFF2-40B4-BE49-F238E27FC236}">
                  <a16:creationId xmlns:a16="http://schemas.microsoft.com/office/drawing/2014/main" id="{A1AE8BD8-E512-4E1C-A383-B924D3877643}"/>
                </a:ext>
              </a:extLst>
            </p:cNvPr>
            <p:cNvCxnSpPr>
              <a:cxnSpLocks/>
            </p:cNvCxnSpPr>
            <p:nvPr/>
          </p:nvCxnSpPr>
          <p:spPr>
            <a:xfrm>
              <a:off x="9343846" y="2311880"/>
              <a:ext cx="21307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直線接點 21">
              <a:extLst>
                <a:ext uri="{FF2B5EF4-FFF2-40B4-BE49-F238E27FC236}">
                  <a16:creationId xmlns:a16="http://schemas.microsoft.com/office/drawing/2014/main" id="{F0CF7ED1-A63F-403D-B739-6BCBED64463C}"/>
                </a:ext>
              </a:extLst>
            </p:cNvPr>
            <p:cNvCxnSpPr>
              <a:cxnSpLocks/>
            </p:cNvCxnSpPr>
            <p:nvPr/>
          </p:nvCxnSpPr>
          <p:spPr>
            <a:xfrm>
              <a:off x="9343846" y="5388635"/>
              <a:ext cx="2130725" cy="0"/>
            </a:xfrm>
            <a:prstGeom prst="line">
              <a:avLst/>
            </a:prstGeom>
            <a:ln w="28575">
              <a:solidFill>
                <a:srgbClr val="FF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3" name="矩形 22">
              <a:extLst>
                <a:ext uri="{FF2B5EF4-FFF2-40B4-BE49-F238E27FC236}">
                  <a16:creationId xmlns:a16="http://schemas.microsoft.com/office/drawing/2014/main" id="{ADD893B9-5BF0-4511-A3A2-1AD835BC2C40}"/>
                </a:ext>
              </a:extLst>
            </p:cNvPr>
            <p:cNvSpPr/>
            <p:nvPr/>
          </p:nvSpPr>
          <p:spPr>
            <a:xfrm>
              <a:off x="8555641" y="2127214"/>
              <a:ext cx="877163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80pixel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D7FE86B3-8B4A-48EC-85A1-BE2457B3E458}"/>
                </a:ext>
              </a:extLst>
            </p:cNvPr>
            <p:cNvSpPr/>
            <p:nvPr/>
          </p:nvSpPr>
          <p:spPr>
            <a:xfrm>
              <a:off x="8424411" y="5203969"/>
              <a:ext cx="992579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420pixel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2F788BA8-0145-41D0-B1BA-8D7EB6F34BA6}"/>
                </a:ext>
              </a:extLst>
            </p:cNvPr>
            <p:cNvSpPr/>
            <p:nvPr/>
          </p:nvSpPr>
          <p:spPr>
            <a:xfrm>
              <a:off x="10195047" y="5444799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FF0000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1P</a:t>
              </a:r>
              <a:endParaRPr lang="zh-TW" altLang="en-US" dirty="0">
                <a:solidFill>
                  <a:srgbClr val="FF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55C343FC-C4B4-49F0-AEFA-514D91A8B7CB}"/>
                </a:ext>
              </a:extLst>
            </p:cNvPr>
            <p:cNvSpPr/>
            <p:nvPr/>
          </p:nvSpPr>
          <p:spPr>
            <a:xfrm>
              <a:off x="10452159" y="1784397"/>
              <a:ext cx="428322" cy="369332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en-US" altLang="zh-TW" dirty="0">
                  <a:solidFill>
                    <a:srgbClr val="5495FE"/>
                  </a:solidFill>
                  <a:latin typeface="Times New Roman" panose="02020603050405020304" pitchFamily="18" charset="0"/>
                  <a:cs typeface="Times New Roman" panose="02020603050405020304" pitchFamily="18" charset="0"/>
                </a:rPr>
                <a:t>2P</a:t>
              </a:r>
              <a:endParaRPr lang="zh-TW" altLang="en-US" dirty="0">
                <a:solidFill>
                  <a:srgbClr val="5495FE"/>
                </a:solidFill>
                <a:latin typeface="Times New Roman" panose="02020603050405020304" pitchFamily="18" charset="0"/>
                <a:cs typeface="Times New Roman" panose="02020603050405020304" pitchFamily="18" charset="0"/>
              </a:endParaRPr>
            </a:p>
          </p:txBody>
        </p:sp>
      </p:grpSp>
      <p:sp>
        <p:nvSpPr>
          <p:cNvPr id="5" name="矩形 4"/>
          <p:cNvSpPr/>
          <p:nvPr/>
        </p:nvSpPr>
        <p:spPr>
          <a:xfrm>
            <a:off x="920336" y="1193929"/>
            <a:ext cx="8059281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遊戲座標：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*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pixels</a:t>
            </a: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玩家：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在下，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在上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indent="-342900">
              <a:buFont typeface="+mj-lt"/>
              <a:buAutoNum type="arabicPeriod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球：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球是一個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 x 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像素的綠色方塊。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球將首先從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一側發球，然後每輪改變一次。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球從平台上發球，可以向左或向右發球。如果未在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150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幀內發球，則會自動向隨機方向發球。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初始移動速度為每幀（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±7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）像素，發球後每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100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幀增加一次。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342900" lvl="1" indent="-342900">
              <a:buFont typeface="+mj-lt"/>
              <a:buAutoNum type="arabicPeriod" startAt="4"/>
            </a:pPr>
            <a:r>
              <a:rPr lang="zh-TW" altLang="en-US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平台：</a:t>
            </a:r>
            <a:endParaRPr lang="en-US" altLang="zh-TW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該平台是一個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40 x 30 pixels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的矩形。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平台的顏色為紅色，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平台的顏色為藍色。</a:t>
            </a:r>
          </a:p>
          <a:p>
            <a:pPr lvl="1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移動速度為每幀（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±5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）像素。</a:t>
            </a:r>
          </a:p>
          <a:p>
            <a:pPr lvl="1"/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平台的初始位置為（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420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），而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平台的初始位置為（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80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50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）。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7" name="標題 1">
            <a:extLst>
              <a:ext uri="{FF2B5EF4-FFF2-40B4-BE49-F238E27FC236}">
                <a16:creationId xmlns:a16="http://schemas.microsoft.com/office/drawing/2014/main" id="{7A3DFBB1-477E-412A-B739-18D06595D31C}"/>
              </a:ext>
            </a:extLst>
          </p:cNvPr>
          <p:cNvSpPr txBox="1">
            <a:spLocks/>
          </p:cNvSpPr>
          <p:nvPr/>
        </p:nvSpPr>
        <p:spPr>
          <a:xfrm>
            <a:off x="458949" y="501960"/>
            <a:ext cx="10106733" cy="71949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專案功能需求</a:t>
            </a:r>
            <a:r>
              <a:rPr lang="en-US" altLang="zh-TW" dirty="0"/>
              <a:t>-</a:t>
            </a:r>
            <a:r>
              <a:rPr lang="zh-TW" altLang="en-US" dirty="0"/>
              <a:t>遊戲介面</a:t>
            </a:r>
          </a:p>
        </p:txBody>
      </p:sp>
    </p:spTree>
    <p:extLst>
      <p:ext uri="{BB962C8B-B14F-4D97-AF65-F5344CB8AC3E}">
        <p14:creationId xmlns:p14="http://schemas.microsoft.com/office/powerpoint/2010/main" val="6250175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4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15" name="矩形 14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6" name="矩形 15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7" name="矩形 16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8" name="矩形 17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19" name="矩形 18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矩形 3"/>
          <p:cNvSpPr/>
          <p:nvPr/>
        </p:nvSpPr>
        <p:spPr>
          <a:xfrm>
            <a:off x="1016683" y="1346556"/>
            <a:ext cx="10399178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914400" lvl="1" indent="-457200">
              <a:buFont typeface="+mj-lt"/>
              <a:buAutoNum type="arabi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對手擊球後：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71600" lvl="2" indent="-457200">
              <a:buFont typeface="+mj-lt"/>
              <a:buAutoNum type="alphaL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依照對手可能的擊回方向來判斷球的落點。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71600" lvl="2" indent="-457200">
              <a:buFont typeface="+mj-lt"/>
              <a:buAutoNum type="alphaLcPeriod"/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在球到達板子前，與球前進的同方向進行切球加速。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895350" lvl="1" indent="-452438">
              <a:buFont typeface="+mj-lt"/>
              <a:buAutoNum type="arabicPeriod"/>
              <a:tabLst>
                <a:tab pos="442913" algn="l"/>
              </a:tabLst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對手擊球前：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1357312" lvl="2" indent="-457200">
              <a:buFont typeface="+mj-lt"/>
              <a:buAutoNum type="alphaLcPeriod"/>
              <a:tabLst>
                <a:tab pos="442913" algn="l"/>
              </a:tabLst>
            </a:pPr>
            <a:r>
              <a:rPr lang="zh-TW" altLang="en-US" sz="2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回到中間位置。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2" name="標題 1">
            <a:extLst>
              <a:ext uri="{FF2B5EF4-FFF2-40B4-BE49-F238E27FC236}">
                <a16:creationId xmlns:a16="http://schemas.microsoft.com/office/drawing/2014/main" id="{2AC9311F-0E2C-49D2-B230-CFC5A1277E26}"/>
              </a:ext>
            </a:extLst>
          </p:cNvPr>
          <p:cNvSpPr txBox="1">
            <a:spLocks/>
          </p:cNvSpPr>
          <p:nvPr/>
        </p:nvSpPr>
        <p:spPr>
          <a:xfrm>
            <a:off x="938713" y="326464"/>
            <a:ext cx="10106733" cy="605984"/>
          </a:xfrm>
          <a:prstGeom prst="rect">
            <a:avLst/>
          </a:prstGeom>
        </p:spPr>
        <p:txBody>
          <a:bodyPr/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3600" kern="1200" cap="all" baseline="0">
                <a:solidFill>
                  <a:schemeClr val="tx1"/>
                </a:solidFill>
                <a:effectLst/>
                <a:latin typeface="Microsoft JhengHei UI" panose="020B0604030504040204" pitchFamily="34" charset="-120"/>
                <a:ea typeface="Microsoft JhengHei UI" panose="020B0604030504040204" pitchFamily="34" charset="-120"/>
                <a:cs typeface="+mj-cs"/>
              </a:defRPr>
            </a:lvl1pPr>
          </a:lstStyle>
          <a:p>
            <a:r>
              <a:rPr lang="zh-TW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7628248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CB684B64-28F6-47CE-9A5A-E3FECF3475E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913774" y="1630018"/>
            <a:ext cx="10363826" cy="4161182"/>
          </a:xfrm>
        </p:spPr>
        <p:txBody>
          <a:bodyPr>
            <a:normAutofit/>
          </a:bodyPr>
          <a:lstStyle/>
          <a:p>
            <a:pPr marL="457200" indent="-457200"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訓練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先以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rule base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採集樣本</a:t>
            </a:r>
            <a:endParaRPr lang="en-US" altLang="zh-TW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r>
              <a:rPr lang="en-US" altLang="zh-TW" dirty="0">
                <a:solidFill>
                  <a:schemeClr val="accent1">
                    <a:lumMod val="75000"/>
                  </a:schemeClr>
                </a:solidFill>
              </a:rPr>
              <a:t>2.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再用</a:t>
            </a:r>
            <a:r>
              <a:rPr lang="en-US" altLang="zh-TW" dirty="0">
                <a:solidFill>
                  <a:schemeClr val="accent1">
                    <a:lumMod val="75000"/>
                  </a:schemeClr>
                </a:solidFill>
              </a:rPr>
              <a:t>KNN</a:t>
            </a:r>
            <a:r>
              <a:rPr lang="zh-TW" altLang="en-US" dirty="0">
                <a:solidFill>
                  <a:schemeClr val="accent1">
                    <a:lumMod val="75000"/>
                  </a:schemeClr>
                </a:solidFill>
              </a:rPr>
              <a:t>去訓練出第一版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514350" indent="-514350">
              <a:buFont typeface="Wingdings" panose="05000000000000000000" pitchFamily="2" charset="2"/>
              <a:buChar char="l"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測試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pPr marL="0" indent="0">
              <a:buNone/>
            </a:pP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      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1.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用第一版與</a:t>
            </a:r>
            <a:r>
              <a:rPr lang="en-US" altLang="zh-TW" sz="2000" dirty="0">
                <a:solidFill>
                  <a:schemeClr val="accent1">
                    <a:lumMod val="75000"/>
                  </a:schemeClr>
                </a:solidFill>
              </a:rPr>
              <a:t>RULE BASE</a:t>
            </a:r>
            <a:r>
              <a:rPr lang="zh-TW" altLang="en-US" sz="2000" dirty="0">
                <a:solidFill>
                  <a:schemeClr val="accent1">
                    <a:lumMod val="75000"/>
                  </a:schemeClr>
                </a:solidFill>
              </a:rPr>
              <a:t>訓練得到更多的樣本</a:t>
            </a:r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en-US" altLang="zh-TW" sz="2000" dirty="0">
              <a:solidFill>
                <a:schemeClr val="accent1">
                  <a:lumMod val="75000"/>
                </a:schemeClr>
              </a:solidFill>
            </a:endParaRPr>
          </a:p>
          <a:p>
            <a:endParaRPr lang="zh-TW" altLang="en-US" dirty="0"/>
          </a:p>
        </p:txBody>
      </p:sp>
      <p:sp>
        <p:nvSpPr>
          <p:cNvPr id="4" name="標題 1">
            <a:extLst>
              <a:ext uri="{FF2B5EF4-FFF2-40B4-BE49-F238E27FC236}">
                <a16:creationId xmlns:a16="http://schemas.microsoft.com/office/drawing/2014/main" id="{33E556F8-B516-4B99-9131-FC56DD848B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13774" y="592471"/>
            <a:ext cx="10106733" cy="605984"/>
          </a:xfrm>
        </p:spPr>
        <p:txBody>
          <a:bodyPr/>
          <a:lstStyle/>
          <a:p>
            <a:r>
              <a:rPr lang="zh-TW" altLang="en-US" dirty="0"/>
              <a:t>分析</a:t>
            </a:r>
          </a:p>
        </p:txBody>
      </p:sp>
    </p:spTree>
    <p:extLst>
      <p:ext uri="{BB962C8B-B14F-4D97-AF65-F5344CB8AC3E}">
        <p14:creationId xmlns:p14="http://schemas.microsoft.com/office/powerpoint/2010/main" val="373786812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線單箭頭接點 3">
            <a:extLst>
              <a:ext uri="{FF2B5EF4-FFF2-40B4-BE49-F238E27FC236}">
                <a16:creationId xmlns:a16="http://schemas.microsoft.com/office/drawing/2014/main" id="{DF96CC77-AC98-43D8-A345-FCF6F78A6854}"/>
              </a:ext>
            </a:extLst>
          </p:cNvPr>
          <p:cNvCxnSpPr>
            <a:cxnSpLocks/>
            <a:stCxn id="39" idx="0"/>
            <a:endCxn id="14" idx="2"/>
          </p:cNvCxnSpPr>
          <p:nvPr/>
        </p:nvCxnSpPr>
        <p:spPr>
          <a:xfrm flipV="1">
            <a:off x="824545" y="2859403"/>
            <a:ext cx="0" cy="1704802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6" name="群組 5">
            <a:extLst>
              <a:ext uri="{FF2B5EF4-FFF2-40B4-BE49-F238E27FC236}">
                <a16:creationId xmlns:a16="http://schemas.microsoft.com/office/drawing/2014/main" id="{15DB3308-C3BC-44AA-A72A-CF69AA87C048}"/>
              </a:ext>
            </a:extLst>
          </p:cNvPr>
          <p:cNvGrpSpPr/>
          <p:nvPr/>
        </p:nvGrpSpPr>
        <p:grpSpPr>
          <a:xfrm>
            <a:off x="173389" y="1492425"/>
            <a:ext cx="11808949" cy="4438758"/>
            <a:chOff x="173389" y="1492425"/>
            <a:chExt cx="11808949" cy="4438758"/>
          </a:xfrm>
        </p:grpSpPr>
        <p:grpSp>
          <p:nvGrpSpPr>
            <p:cNvPr id="8" name="群組 7">
              <a:extLst>
                <a:ext uri="{FF2B5EF4-FFF2-40B4-BE49-F238E27FC236}">
                  <a16:creationId xmlns:a16="http://schemas.microsoft.com/office/drawing/2014/main" id="{B5200DC5-C12D-4A30-8C9B-B4E26E844CF1}"/>
                </a:ext>
              </a:extLst>
            </p:cNvPr>
            <p:cNvGrpSpPr/>
            <p:nvPr/>
          </p:nvGrpSpPr>
          <p:grpSpPr>
            <a:xfrm>
              <a:off x="173389" y="1492425"/>
              <a:ext cx="11808949" cy="4438758"/>
              <a:chOff x="346118" y="1417011"/>
              <a:chExt cx="11808949" cy="4438758"/>
            </a:xfrm>
          </p:grpSpPr>
          <p:grpSp>
            <p:nvGrpSpPr>
              <p:cNvPr id="10" name="群組 9">
                <a:extLst>
                  <a:ext uri="{FF2B5EF4-FFF2-40B4-BE49-F238E27FC236}">
                    <a16:creationId xmlns:a16="http://schemas.microsoft.com/office/drawing/2014/main" id="{BDE2F6D4-4660-4D2A-84E1-166A84AE8E4F}"/>
                  </a:ext>
                </a:extLst>
              </p:cNvPr>
              <p:cNvGrpSpPr/>
              <p:nvPr/>
            </p:nvGrpSpPr>
            <p:grpSpPr>
              <a:xfrm>
                <a:off x="346118" y="1417011"/>
                <a:ext cx="11808949" cy="4373930"/>
                <a:chOff x="346118" y="1417011"/>
                <a:chExt cx="11808949" cy="4373930"/>
              </a:xfrm>
            </p:grpSpPr>
            <p:grpSp>
              <p:nvGrpSpPr>
                <p:cNvPr id="13" name="群組 12">
                  <a:extLst>
                    <a:ext uri="{FF2B5EF4-FFF2-40B4-BE49-F238E27FC236}">
                      <a16:creationId xmlns:a16="http://schemas.microsoft.com/office/drawing/2014/main" id="{F64ACE0E-7E03-491F-A628-31C1062FA3FC}"/>
                    </a:ext>
                  </a:extLst>
                </p:cNvPr>
                <p:cNvGrpSpPr/>
                <p:nvPr/>
              </p:nvGrpSpPr>
              <p:grpSpPr>
                <a:xfrm>
                  <a:off x="1648430" y="1417011"/>
                  <a:ext cx="10506637" cy="4373930"/>
                  <a:chOff x="257498" y="1413144"/>
                  <a:chExt cx="10506637" cy="4373930"/>
                </a:xfrm>
              </p:grpSpPr>
              <p:sp>
                <p:nvSpPr>
                  <p:cNvPr id="15" name="矩形 14">
                    <a:extLst>
                      <a:ext uri="{FF2B5EF4-FFF2-40B4-BE49-F238E27FC236}">
                        <a16:creationId xmlns:a16="http://schemas.microsoft.com/office/drawing/2014/main" id="{DD8A9CB1-B829-4E7E-8B07-CFA7845D0AED}"/>
                      </a:ext>
                    </a:extLst>
                  </p:cNvPr>
                  <p:cNvSpPr/>
                  <p:nvPr/>
                </p:nvSpPr>
                <p:spPr>
                  <a:xfrm>
                    <a:off x="4792616" y="4449343"/>
                    <a:ext cx="1741599" cy="646331"/>
                  </a:xfrm>
                  <a:prstGeom prst="rect">
                    <a:avLst/>
                  </a:prstGeom>
                </p:spPr>
                <p:txBody>
                  <a:bodyPr wrap="square">
                    <a:spAutoFit/>
                  </a:bodyPr>
                  <a:lstStyle/>
                  <a:p>
                    <a:pPr algn="ctr"/>
                    <a:r>
                      <a:rPr lang="zh-TW" altLang="en-US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rPr>
                      <a:t>根據選擇的攻擊模式擊球</a:t>
                    </a:r>
                  </a:p>
                </p:txBody>
              </p:sp>
              <p:grpSp>
                <p:nvGrpSpPr>
                  <p:cNvPr id="16" name="群組 15">
                    <a:extLst>
                      <a:ext uri="{FF2B5EF4-FFF2-40B4-BE49-F238E27FC236}">
                        <a16:creationId xmlns:a16="http://schemas.microsoft.com/office/drawing/2014/main" id="{24A70DC8-7008-4B4F-B8A2-88EE67889CD4}"/>
                      </a:ext>
                    </a:extLst>
                  </p:cNvPr>
                  <p:cNvGrpSpPr/>
                  <p:nvPr/>
                </p:nvGrpSpPr>
                <p:grpSpPr>
                  <a:xfrm>
                    <a:off x="257498" y="1413144"/>
                    <a:ext cx="10506637" cy="4373930"/>
                    <a:chOff x="257498" y="1413144"/>
                    <a:chExt cx="10506637" cy="4373930"/>
                  </a:xfrm>
                </p:grpSpPr>
                <p:grpSp>
                  <p:nvGrpSpPr>
                    <p:cNvPr id="23" name="群組 22">
                      <a:extLst>
                        <a:ext uri="{FF2B5EF4-FFF2-40B4-BE49-F238E27FC236}">
                          <a16:creationId xmlns:a16="http://schemas.microsoft.com/office/drawing/2014/main" id="{45D52E92-9447-4351-875E-0A1A4E107250}"/>
                        </a:ext>
                      </a:extLst>
                    </p:cNvPr>
                    <p:cNvGrpSpPr/>
                    <p:nvPr/>
                  </p:nvGrpSpPr>
                  <p:grpSpPr>
                    <a:xfrm>
                      <a:off x="5349524" y="1413144"/>
                      <a:ext cx="5414611" cy="4373930"/>
                      <a:chOff x="4067479" y="1328303"/>
                      <a:chExt cx="5414611" cy="4373930"/>
                    </a:xfrm>
                  </p:grpSpPr>
                  <p:sp>
                    <p:nvSpPr>
                      <p:cNvPr id="26" name="矩形 25">
                        <a:extLst>
                          <a:ext uri="{FF2B5EF4-FFF2-40B4-BE49-F238E27FC236}">
                            <a16:creationId xmlns:a16="http://schemas.microsoft.com/office/drawing/2014/main" id="{52752F10-AF2A-4BB6-A036-1C34DC56E7CC}"/>
                          </a:ext>
                        </a:extLst>
                      </p:cNvPr>
                      <p:cNvSpPr/>
                      <p:nvPr/>
                    </p:nvSpPr>
                    <p:spPr>
                      <a:xfrm>
                        <a:off x="5302441" y="1641401"/>
                        <a:ext cx="1154304" cy="369332"/>
                      </a:xfrm>
                      <a:prstGeom prst="rect">
                        <a:avLst/>
                      </a:prstGeom>
                    </p:spPr>
                    <p:txBody>
                      <a:bodyPr wrap="square">
                        <a:spAutoFit/>
                      </a:bodyPr>
                      <a:lstStyle/>
                      <a:p>
                        <a:pPr algn="ctr"/>
                        <a:r>
                          <a:rPr lang="zh-TW" altLang="en-US" dirty="0">
                            <a:latin typeface="微軟正黑體" panose="020B0604030504040204" pitchFamily="34" charset="-120"/>
                            <a:ea typeface="微軟正黑體" panose="020B0604030504040204" pitchFamily="34" charset="-120"/>
                          </a:rPr>
                          <a:t>球的落點</a:t>
                        </a:r>
                      </a:p>
                    </p:txBody>
                  </p:sp>
                  <p:grpSp>
                    <p:nvGrpSpPr>
                      <p:cNvPr id="27" name="群組 26">
                        <a:extLst>
                          <a:ext uri="{FF2B5EF4-FFF2-40B4-BE49-F238E27FC236}">
                            <a16:creationId xmlns:a16="http://schemas.microsoft.com/office/drawing/2014/main" id="{0CF2A6F6-8FD4-403B-B331-FED315DE0381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5735062" y="1328303"/>
                        <a:ext cx="3159099" cy="4373930"/>
                        <a:chOff x="5735062" y="1328303"/>
                        <a:chExt cx="3159099" cy="4373930"/>
                      </a:xfrm>
                    </p:grpSpPr>
                    <p:sp>
                      <p:nvSpPr>
                        <p:cNvPr id="35" name="矩形 34">
                          <a:extLst>
                            <a:ext uri="{FF2B5EF4-FFF2-40B4-BE49-F238E27FC236}">
                              <a16:creationId xmlns:a16="http://schemas.microsoft.com/office/drawing/2014/main" id="{84FE7868-318C-4F65-A07D-C0A5FA2B3769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7591849" y="1328303"/>
                          <a:ext cx="1302312" cy="1366978"/>
                        </a:xfrm>
                        <a:prstGeom prst="rect">
                          <a:avLst/>
                        </a:prstGeom>
                        <a:solidFill>
                          <a:schemeClr val="accent4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zh-TW" altLang="en-US" dirty="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擊球模組</a:t>
                          </a:r>
                        </a:p>
                      </p:txBody>
                    </p:sp>
                    <p:sp>
                      <p:nvSpPr>
                        <p:cNvPr id="37" name="矩形 36">
                          <a:extLst>
                            <a:ext uri="{FF2B5EF4-FFF2-40B4-BE49-F238E27FC236}">
                              <a16:creationId xmlns:a16="http://schemas.microsoft.com/office/drawing/2014/main" id="{59AF779A-A129-4683-AFBA-B686CE031DF3}"/>
                            </a:ext>
                          </a:extLst>
                        </p:cNvPr>
                        <p:cNvSpPr/>
                        <p:nvPr/>
                      </p:nvSpPr>
                      <p:spPr>
                        <a:xfrm>
                          <a:off x="5735062" y="4400083"/>
                          <a:ext cx="1302312" cy="1302150"/>
                        </a:xfrm>
                        <a:prstGeom prst="rect">
                          <a:avLst/>
                        </a:prstGeom>
                        <a:solidFill>
                          <a:schemeClr val="accent4">
                            <a:lumMod val="75000"/>
                          </a:schemeClr>
                        </a:solidFill>
                        <a:ln>
                          <a:noFill/>
                        </a:ln>
                      </p:spPr>
                      <p:style>
                        <a:lnRef idx="2">
                          <a:schemeClr val="accent1">
                            <a:shade val="50000"/>
                          </a:schemeClr>
                        </a:lnRef>
                        <a:fillRef idx="1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lt1"/>
                        </a:fontRef>
                      </p:style>
                      <p:txBody>
                        <a:bodyPr rtlCol="0" anchor="ctr"/>
                        <a:lstStyle/>
                        <a:p>
                          <a:pPr algn="ctr"/>
                          <a:r>
                            <a:rPr lang="zh-TW" altLang="en-US" dirty="0">
                              <a:latin typeface="微軟正黑體" panose="020B0604030504040204" pitchFamily="34" charset="-120"/>
                              <a:ea typeface="微軟正黑體" panose="020B0604030504040204" pitchFamily="34" charset="-120"/>
                            </a:rPr>
                            <a:t>切球</a:t>
                          </a:r>
                        </a:p>
                      </p:txBody>
                    </p:sp>
                  </p:grpSp>
                  <p:cxnSp>
                    <p:nvCxnSpPr>
                      <p:cNvPr id="29" name="直線單箭頭接點 28">
                        <a:extLst>
                          <a:ext uri="{FF2B5EF4-FFF2-40B4-BE49-F238E27FC236}">
                            <a16:creationId xmlns:a16="http://schemas.microsoft.com/office/drawing/2014/main" id="{5BFB8123-47DE-4F4F-8A1C-07C04BFC5914}"/>
                          </a:ext>
                        </a:extLst>
                      </p:cNvPr>
                      <p:cNvCxnSpPr>
                        <a:cxnSpLocks/>
                        <a:stCxn id="53" idx="3"/>
                        <a:endCxn id="35" idx="1"/>
                      </p:cNvCxnSpPr>
                      <p:nvPr/>
                    </p:nvCxnSpPr>
                    <p:spPr>
                      <a:xfrm>
                        <a:off x="4067479" y="2011792"/>
                        <a:ext cx="3524370" cy="0"/>
                      </a:xfrm>
                      <a:prstGeom prst="straightConnector1">
                        <a:avLst/>
                      </a:prstGeom>
                      <a:ln>
                        <a:tailEnd type="triangle"/>
                      </a:ln>
                    </p:spPr>
                    <p:style>
                      <a:lnRef idx="1">
                        <a:schemeClr val="accent1"/>
                      </a:lnRef>
                      <a:fillRef idx="0">
                        <a:schemeClr val="accent1"/>
                      </a:fillRef>
                      <a:effectRef idx="0">
                        <a:schemeClr val="accent1"/>
                      </a:effectRef>
                      <a:fontRef idx="minor">
                        <a:schemeClr val="tx1"/>
                      </a:fontRef>
                    </p:style>
                  </p:cxnSp>
                  <p:grpSp>
                    <p:nvGrpSpPr>
                      <p:cNvPr id="30" name="群組 29">
                        <a:extLst>
                          <a:ext uri="{FF2B5EF4-FFF2-40B4-BE49-F238E27FC236}">
                            <a16:creationId xmlns:a16="http://schemas.microsoft.com/office/drawing/2014/main" id="{348D1CEB-5D4F-421C-A9E6-63B937DE4694}"/>
                          </a:ext>
                        </a:extLst>
                      </p:cNvPr>
                      <p:cNvGrpSpPr/>
                      <p:nvPr/>
                    </p:nvGrpSpPr>
                    <p:grpSpPr>
                      <a:xfrm>
                        <a:off x="7037374" y="2011792"/>
                        <a:ext cx="2444716" cy="3071780"/>
                        <a:chOff x="7037374" y="2011792"/>
                        <a:chExt cx="2444716" cy="3071780"/>
                      </a:xfrm>
                    </p:grpSpPr>
                    <p:cxnSp>
                      <p:nvCxnSpPr>
                        <p:cNvPr id="32" name="直線單箭頭接點 31">
                          <a:extLst>
                            <a:ext uri="{FF2B5EF4-FFF2-40B4-BE49-F238E27FC236}">
                              <a16:creationId xmlns:a16="http://schemas.microsoft.com/office/drawing/2014/main" id="{437CDABB-1BAA-48CE-9D71-0F15D46BAA2D}"/>
                            </a:ext>
                          </a:extLst>
                        </p:cNvPr>
                        <p:cNvCxnSpPr>
                          <a:cxnSpLocks/>
                          <a:endCxn id="37" idx="3"/>
                        </p:cNvCxnSpPr>
                        <p:nvPr/>
                      </p:nvCxnSpPr>
                      <p:spPr>
                        <a:xfrm flipH="1">
                          <a:off x="7037374" y="5051158"/>
                          <a:ext cx="2444716" cy="0"/>
                        </a:xfrm>
                        <a:prstGeom prst="straightConnector1">
                          <a:avLst/>
                        </a:prstGeom>
                        <a:ln>
                          <a:tailEnd type="triangle"/>
                        </a:ln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  <p:cxnSp>
                      <p:nvCxnSpPr>
                        <p:cNvPr id="33" name="肘形接點 62">
                          <a:extLst>
                            <a:ext uri="{FF2B5EF4-FFF2-40B4-BE49-F238E27FC236}">
                              <a16:creationId xmlns:a16="http://schemas.microsoft.com/office/drawing/2014/main" id="{E0662C9D-1E34-4936-9525-DB4AC796045E}"/>
                            </a:ext>
                          </a:extLst>
                        </p:cNvPr>
                        <p:cNvCxnSpPr>
                          <a:cxnSpLocks/>
                          <a:stCxn id="35" idx="3"/>
                        </p:cNvCxnSpPr>
                        <p:nvPr/>
                      </p:nvCxnSpPr>
                      <p:spPr>
                        <a:xfrm>
                          <a:off x="8894161" y="2011792"/>
                          <a:ext cx="587928" cy="3071780"/>
                        </a:xfrm>
                        <a:prstGeom prst="bentConnector2">
                          <a:avLst/>
                        </a:prstGeom>
                      </p:spPr>
                      <p:style>
                        <a:lnRef idx="1">
                          <a:schemeClr val="accent1"/>
                        </a:lnRef>
                        <a:fillRef idx="0">
                          <a:schemeClr val="accent1"/>
                        </a:fillRef>
                        <a:effectRef idx="0">
                          <a:schemeClr val="accent1"/>
                        </a:effectRef>
                        <a:fontRef idx="minor">
                          <a:schemeClr val="tx1"/>
                        </a:fontRef>
                      </p:style>
                    </p:cxnSp>
                  </p:grpSp>
                </p:grpSp>
                <p:cxnSp>
                  <p:nvCxnSpPr>
                    <p:cNvPr id="19" name="直線單箭頭接點 18">
                      <a:extLst>
                        <a:ext uri="{FF2B5EF4-FFF2-40B4-BE49-F238E27FC236}">
                          <a16:creationId xmlns:a16="http://schemas.microsoft.com/office/drawing/2014/main" id="{2846DADD-5EC3-45E6-B5B0-739B81B031EB}"/>
                        </a:ext>
                      </a:extLst>
                    </p:cNvPr>
                    <p:cNvCxnSpPr>
                      <a:cxnSpLocks/>
                      <a:endCxn id="39" idx="3"/>
                    </p:cNvCxnSpPr>
                    <p:nvPr/>
                  </p:nvCxnSpPr>
                  <p:spPr>
                    <a:xfrm flipH="1">
                      <a:off x="257498" y="5168413"/>
                      <a:ext cx="3272174" cy="0"/>
                    </a:xfrm>
                    <a:prstGeom prst="straightConnector1">
                      <a:avLst/>
                    </a:prstGeom>
                    <a:ln>
                      <a:tailEnd type="triangle"/>
                    </a:ln>
                  </p:spPr>
                  <p:style>
                    <a:lnRef idx="1">
                      <a:schemeClr val="accent1"/>
                    </a:lnRef>
                    <a:fillRef idx="0">
                      <a:schemeClr val="accent1"/>
                    </a:fillRef>
                    <a:effectRef idx="0">
                      <a:schemeClr val="accent1"/>
                    </a:effectRef>
                    <a:fontRef idx="minor">
                      <a:schemeClr val="tx1"/>
                    </a:fontRef>
                  </p:style>
                </p:cxnSp>
              </p:grpSp>
            </p:grpSp>
            <p:sp>
              <p:nvSpPr>
                <p:cNvPr id="14" name="矩形 13">
                  <a:extLst>
                    <a:ext uri="{FF2B5EF4-FFF2-40B4-BE49-F238E27FC236}">
                      <a16:creationId xmlns:a16="http://schemas.microsoft.com/office/drawing/2014/main" id="{FE072213-230A-4357-BBEE-C4FDEB0439D7}"/>
                    </a:ext>
                  </a:extLst>
                </p:cNvPr>
                <p:cNvSpPr/>
                <p:nvPr/>
              </p:nvSpPr>
              <p:spPr>
                <a:xfrm>
                  <a:off x="346118" y="1417011"/>
                  <a:ext cx="1302312" cy="1366978"/>
                </a:xfrm>
                <a:prstGeom prst="rect">
                  <a:avLst/>
                </a:prstGeom>
                <a:solidFill>
                  <a:schemeClr val="accent4">
                    <a:lumMod val="75000"/>
                  </a:schemeClr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對方</a:t>
                  </a:r>
                  <a:endPara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endParaRPr>
                </a:p>
                <a:p>
                  <a:pPr algn="ctr"/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擊球</a:t>
                  </a:r>
                  <a:r>
                    <a:rPr lang="en-US" altLang="zh-TW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/</a:t>
                  </a:r>
                  <a:r>
                    <a:rPr lang="zh-TW" altLang="en-US" dirty="0">
                      <a:latin typeface="微軟正黑體" panose="020B0604030504040204" pitchFamily="34" charset="-120"/>
                      <a:ea typeface="微軟正黑體" panose="020B0604030504040204" pitchFamily="34" charset="-120"/>
                    </a:rPr>
                    <a:t>發球</a:t>
                  </a:r>
                </a:p>
              </p:txBody>
            </p:sp>
          </p:grpSp>
          <p:sp>
            <p:nvSpPr>
              <p:cNvPr id="11" name="矩形 10">
                <a:extLst>
                  <a:ext uri="{FF2B5EF4-FFF2-40B4-BE49-F238E27FC236}">
                    <a16:creationId xmlns:a16="http://schemas.microsoft.com/office/drawing/2014/main" id="{7F374942-CF54-46E8-A6A0-5CC5E3943D22}"/>
                  </a:ext>
                </a:extLst>
              </p:cNvPr>
              <p:cNvSpPr/>
              <p:nvPr/>
            </p:nvSpPr>
            <p:spPr>
              <a:xfrm>
                <a:off x="4802549" y="4488791"/>
                <a:ext cx="1302312" cy="1366978"/>
              </a:xfrm>
              <a:prstGeom prst="rect">
                <a:avLst/>
              </a:prstGeom>
              <a:solidFill>
                <a:schemeClr val="accent4">
                  <a:lumMod val="75000"/>
                </a:schemeClr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我方</a:t>
                </a:r>
                <a:endPara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擊球</a:t>
                </a:r>
                <a:r>
                  <a:rPr lang="en-US" altLang="zh-TW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/</a:t>
                </a:r>
                <a:r>
                  <a:rPr lang="zh-TW" altLang="en-US" dirty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發球</a:t>
                </a:r>
              </a:p>
            </p:txBody>
          </p:sp>
          <p:cxnSp>
            <p:nvCxnSpPr>
              <p:cNvPr id="12" name="直線單箭頭接點 11">
                <a:extLst>
                  <a:ext uri="{FF2B5EF4-FFF2-40B4-BE49-F238E27FC236}">
                    <a16:creationId xmlns:a16="http://schemas.microsoft.com/office/drawing/2014/main" id="{8B4F844C-E265-4E0C-BBD0-1C6FC2809544}"/>
                  </a:ext>
                </a:extLst>
              </p:cNvPr>
              <p:cNvCxnSpPr>
                <a:cxnSpLocks/>
                <a:stCxn id="37" idx="1"/>
                <a:endCxn id="11" idx="3"/>
              </p:cNvCxnSpPr>
              <p:nvPr/>
            </p:nvCxnSpPr>
            <p:spPr>
              <a:xfrm flipH="1">
                <a:off x="6104861" y="5139866"/>
                <a:ext cx="2303178" cy="32414"/>
              </a:xfrm>
              <a:prstGeom prst="straightConnector1">
                <a:avLst/>
              </a:prstGeom>
              <a:ln>
                <a:tailEnd type="triangle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9" name="矩形 8">
              <a:extLst>
                <a:ext uri="{FF2B5EF4-FFF2-40B4-BE49-F238E27FC236}">
                  <a16:creationId xmlns:a16="http://schemas.microsoft.com/office/drawing/2014/main" id="{96495F34-FEEE-4504-9728-81E5526EF024}"/>
                </a:ext>
              </a:extLst>
            </p:cNvPr>
            <p:cNvSpPr/>
            <p:nvPr/>
          </p:nvSpPr>
          <p:spPr>
            <a:xfrm>
              <a:off x="1619681" y="4629033"/>
              <a:ext cx="2828576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zh-TW" altLang="en-US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我方擊球到對方的落點、向量</a:t>
              </a:r>
            </a:p>
          </p:txBody>
        </p:sp>
      </p:grpSp>
      <p:sp>
        <p:nvSpPr>
          <p:cNvPr id="39" name="矩形 38">
            <a:extLst>
              <a:ext uri="{FF2B5EF4-FFF2-40B4-BE49-F238E27FC236}">
                <a16:creationId xmlns:a16="http://schemas.microsoft.com/office/drawing/2014/main" id="{A9626A3C-2775-4369-BEDF-806C67EB77AF}"/>
              </a:ext>
            </a:extLst>
          </p:cNvPr>
          <p:cNvSpPr/>
          <p:nvPr/>
        </p:nvSpPr>
        <p:spPr>
          <a:xfrm>
            <a:off x="173389" y="4564205"/>
            <a:ext cx="1302312" cy="136697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落點判斷</a:t>
            </a:r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38BDA2DA-0DF9-45D4-ACB3-728B419FF121}"/>
              </a:ext>
            </a:extLst>
          </p:cNvPr>
          <p:cNvSpPr txBox="1"/>
          <p:nvPr/>
        </p:nvSpPr>
        <p:spPr>
          <a:xfrm>
            <a:off x="36121" y="1065800"/>
            <a:ext cx="34586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1</a:t>
            </a:r>
            <a:endParaRPr lang="zh-TW" altLang="en-US" dirty="0"/>
          </a:p>
        </p:txBody>
      </p:sp>
      <p:sp>
        <p:nvSpPr>
          <p:cNvPr id="53" name="矩形 52">
            <a:extLst>
              <a:ext uri="{FF2B5EF4-FFF2-40B4-BE49-F238E27FC236}">
                <a16:creationId xmlns:a16="http://schemas.microsoft.com/office/drawing/2014/main" id="{1F25F67C-D510-4265-87A0-E1E9D9572540}"/>
              </a:ext>
            </a:extLst>
          </p:cNvPr>
          <p:cNvSpPr/>
          <p:nvPr/>
        </p:nvSpPr>
        <p:spPr>
          <a:xfrm>
            <a:off x="5265415" y="1492425"/>
            <a:ext cx="1302312" cy="1366978"/>
          </a:xfrm>
          <a:prstGeom prst="rect">
            <a:avLst/>
          </a:prstGeom>
          <a:solidFill>
            <a:schemeClr val="accent4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落點判斷</a:t>
            </a:r>
          </a:p>
        </p:txBody>
      </p:sp>
      <p:cxnSp>
        <p:nvCxnSpPr>
          <p:cNvPr id="54" name="直線單箭頭接點 53">
            <a:extLst>
              <a:ext uri="{FF2B5EF4-FFF2-40B4-BE49-F238E27FC236}">
                <a16:creationId xmlns:a16="http://schemas.microsoft.com/office/drawing/2014/main" id="{5D958BF3-F2D1-4AFB-BA5E-64F99CABFFF8}"/>
              </a:ext>
            </a:extLst>
          </p:cNvPr>
          <p:cNvCxnSpPr>
            <a:cxnSpLocks/>
            <a:stCxn id="14" idx="3"/>
            <a:endCxn id="53" idx="1"/>
          </p:cNvCxnSpPr>
          <p:nvPr/>
        </p:nvCxnSpPr>
        <p:spPr>
          <a:xfrm>
            <a:off x="1475701" y="2175914"/>
            <a:ext cx="378971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文字方塊 66">
            <a:extLst>
              <a:ext uri="{FF2B5EF4-FFF2-40B4-BE49-F238E27FC236}">
                <a16:creationId xmlns:a16="http://schemas.microsoft.com/office/drawing/2014/main" id="{1D4C69E5-DC3A-4187-9C01-6D0A997206CE}"/>
              </a:ext>
            </a:extLst>
          </p:cNvPr>
          <p:cNvSpPr txBox="1"/>
          <p:nvPr/>
        </p:nvSpPr>
        <p:spPr>
          <a:xfrm>
            <a:off x="6682997" y="1158804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2</a:t>
            </a:r>
            <a:endParaRPr lang="zh-TW" altLang="en-US" dirty="0"/>
          </a:p>
        </p:txBody>
      </p:sp>
      <p:sp>
        <p:nvSpPr>
          <p:cNvPr id="68" name="文字方塊 67">
            <a:extLst>
              <a:ext uri="{FF2B5EF4-FFF2-40B4-BE49-F238E27FC236}">
                <a16:creationId xmlns:a16="http://schemas.microsoft.com/office/drawing/2014/main" id="{524B8059-7EBE-4F1F-9CCF-F6C5AA27085D}"/>
              </a:ext>
            </a:extLst>
          </p:cNvPr>
          <p:cNvSpPr txBox="1"/>
          <p:nvPr/>
        </p:nvSpPr>
        <p:spPr>
          <a:xfrm>
            <a:off x="11480349" y="1160575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3</a:t>
            </a:r>
            <a:endParaRPr lang="zh-TW" altLang="en-US" dirty="0"/>
          </a:p>
        </p:txBody>
      </p:sp>
      <p:sp>
        <p:nvSpPr>
          <p:cNvPr id="77" name="文字方塊 76">
            <a:extLst>
              <a:ext uri="{FF2B5EF4-FFF2-40B4-BE49-F238E27FC236}">
                <a16:creationId xmlns:a16="http://schemas.microsoft.com/office/drawing/2014/main" id="{76B5AA64-8BF0-4CB5-B305-EE3C4EC50538}"/>
              </a:ext>
            </a:extLst>
          </p:cNvPr>
          <p:cNvSpPr txBox="1"/>
          <p:nvPr/>
        </p:nvSpPr>
        <p:spPr>
          <a:xfrm>
            <a:off x="9609205" y="4154554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4</a:t>
            </a:r>
            <a:endParaRPr lang="zh-TW" altLang="en-US" dirty="0"/>
          </a:p>
        </p:txBody>
      </p:sp>
      <p:sp>
        <p:nvSpPr>
          <p:cNvPr id="78" name="文字方塊 77">
            <a:extLst>
              <a:ext uri="{FF2B5EF4-FFF2-40B4-BE49-F238E27FC236}">
                <a16:creationId xmlns:a16="http://schemas.microsoft.com/office/drawing/2014/main" id="{43BE4834-9DFE-4D7A-B6F9-9F91140C9B54}"/>
              </a:ext>
            </a:extLst>
          </p:cNvPr>
          <p:cNvSpPr txBox="1"/>
          <p:nvPr/>
        </p:nvSpPr>
        <p:spPr>
          <a:xfrm>
            <a:off x="5916571" y="4167685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5</a:t>
            </a:r>
            <a:endParaRPr lang="zh-TW" altLang="en-US" dirty="0"/>
          </a:p>
        </p:txBody>
      </p:sp>
      <p:sp>
        <p:nvSpPr>
          <p:cNvPr id="79" name="文字方塊 78">
            <a:extLst>
              <a:ext uri="{FF2B5EF4-FFF2-40B4-BE49-F238E27FC236}">
                <a16:creationId xmlns:a16="http://schemas.microsoft.com/office/drawing/2014/main" id="{2A80BAB3-C58F-421E-B7C7-22F6416A3FDA}"/>
              </a:ext>
            </a:extLst>
          </p:cNvPr>
          <p:cNvSpPr txBox="1"/>
          <p:nvPr/>
        </p:nvSpPr>
        <p:spPr>
          <a:xfrm>
            <a:off x="1422474" y="4172071"/>
            <a:ext cx="29467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dirty="0"/>
              <a:t>6</a:t>
            </a:r>
            <a:endParaRPr lang="zh-TW" altLang="en-US" dirty="0"/>
          </a:p>
        </p:txBody>
      </p:sp>
      <p:sp>
        <p:nvSpPr>
          <p:cNvPr id="58" name="標題 1">
            <a:extLst>
              <a:ext uri="{FF2B5EF4-FFF2-40B4-BE49-F238E27FC236}">
                <a16:creationId xmlns:a16="http://schemas.microsoft.com/office/drawing/2014/main" id="{971E8D2F-395C-44BB-A25A-E933972B2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5" y="516050"/>
            <a:ext cx="10106733" cy="605984"/>
          </a:xfrm>
        </p:spPr>
        <p:txBody>
          <a:bodyPr/>
          <a:lstStyle/>
          <a:p>
            <a:r>
              <a:rPr lang="zh-TW" altLang="en-US" dirty="0"/>
              <a:t>設計</a:t>
            </a:r>
          </a:p>
        </p:txBody>
      </p:sp>
    </p:spTree>
    <p:extLst>
      <p:ext uri="{BB962C8B-B14F-4D97-AF65-F5344CB8AC3E}">
        <p14:creationId xmlns:p14="http://schemas.microsoft.com/office/powerpoint/2010/main" val="71320069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標題 1">
            <a:extLst>
              <a:ext uri="{FF2B5EF4-FFF2-40B4-BE49-F238E27FC236}">
                <a16:creationId xmlns:a16="http://schemas.microsoft.com/office/drawing/2014/main" id="{3884A3A5-5DAC-4DA7-8B96-5885580DC9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78765" y="516050"/>
            <a:ext cx="10106733" cy="605984"/>
          </a:xfrm>
        </p:spPr>
        <p:txBody>
          <a:bodyPr/>
          <a:lstStyle/>
          <a:p>
            <a:r>
              <a:rPr lang="zh-TW" altLang="en-US" dirty="0"/>
              <a:t>設計</a:t>
            </a:r>
          </a:p>
        </p:txBody>
      </p:sp>
      <p:grpSp>
        <p:nvGrpSpPr>
          <p:cNvPr id="16" name="群組 15">
            <a:extLst>
              <a:ext uri="{FF2B5EF4-FFF2-40B4-BE49-F238E27FC236}">
                <a16:creationId xmlns:a16="http://schemas.microsoft.com/office/drawing/2014/main" id="{236EF0D9-38DA-484E-80DC-519A81100670}"/>
              </a:ext>
            </a:extLst>
          </p:cNvPr>
          <p:cNvGrpSpPr/>
          <p:nvPr/>
        </p:nvGrpSpPr>
        <p:grpSpPr>
          <a:xfrm>
            <a:off x="464508" y="1444764"/>
            <a:ext cx="5523709" cy="1364845"/>
            <a:chOff x="546335" y="2710269"/>
            <a:chExt cx="5523709" cy="1364845"/>
          </a:xfrm>
        </p:grpSpPr>
        <p:sp>
          <p:nvSpPr>
            <p:cNvPr id="5" name="矩形 4">
              <a:extLst>
                <a:ext uri="{FF2B5EF4-FFF2-40B4-BE49-F238E27FC236}">
                  <a16:creationId xmlns:a16="http://schemas.microsoft.com/office/drawing/2014/main" id="{2028C7FC-9EE8-44B6-817B-D2175DB980B3}"/>
                </a:ext>
              </a:extLst>
            </p:cNvPr>
            <p:cNvSpPr/>
            <p:nvPr/>
          </p:nvSpPr>
          <p:spPr>
            <a:xfrm>
              <a:off x="2710109" y="2710269"/>
              <a:ext cx="1261884" cy="1364845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落點判斷</a:t>
              </a:r>
            </a:p>
          </p:txBody>
        </p:sp>
        <p:sp>
          <p:nvSpPr>
            <p:cNvPr id="6" name="矩形 5">
              <a:extLst>
                <a:ext uri="{FF2B5EF4-FFF2-40B4-BE49-F238E27FC236}">
                  <a16:creationId xmlns:a16="http://schemas.microsoft.com/office/drawing/2014/main" id="{7A36E167-43BD-47E0-9873-70FEE7CD13A8}"/>
                </a:ext>
              </a:extLst>
            </p:cNvPr>
            <p:cNvSpPr/>
            <p:nvPr/>
          </p:nvSpPr>
          <p:spPr>
            <a:xfrm>
              <a:off x="546335" y="2931027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球的當前位置</a:t>
              </a:r>
            </a:p>
          </p:txBody>
        </p:sp>
        <p:sp>
          <p:nvSpPr>
            <p:cNvPr id="7" name="矩形 6">
              <a:extLst>
                <a:ext uri="{FF2B5EF4-FFF2-40B4-BE49-F238E27FC236}">
                  <a16:creationId xmlns:a16="http://schemas.microsoft.com/office/drawing/2014/main" id="{B9B1668C-FD51-40F7-81B6-B137380A104A}"/>
                </a:ext>
              </a:extLst>
            </p:cNvPr>
            <p:cNvSpPr/>
            <p:nvPr/>
          </p:nvSpPr>
          <p:spPr>
            <a:xfrm>
              <a:off x="546335" y="3238804"/>
              <a:ext cx="1261884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球的之前位置</a:t>
              </a:r>
            </a:p>
          </p:txBody>
        </p:sp>
        <p:sp>
          <p:nvSpPr>
            <p:cNvPr id="8" name="矩形 7">
              <a:extLst>
                <a:ext uri="{FF2B5EF4-FFF2-40B4-BE49-F238E27FC236}">
                  <a16:creationId xmlns:a16="http://schemas.microsoft.com/office/drawing/2014/main" id="{8D3B9861-C9A7-439D-A569-80D99C579E36}"/>
                </a:ext>
              </a:extLst>
            </p:cNvPr>
            <p:cNvSpPr/>
            <p:nvPr/>
          </p:nvSpPr>
          <p:spPr>
            <a:xfrm>
              <a:off x="546335" y="3546581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9" name="直線單箭頭接點 8">
              <a:extLst>
                <a:ext uri="{FF2B5EF4-FFF2-40B4-BE49-F238E27FC236}">
                  <a16:creationId xmlns:a16="http://schemas.microsoft.com/office/drawing/2014/main" id="{C9EA0CE3-43EE-4833-9E81-1FA6D3AAED4A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95" y="3076605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直線單箭頭接點 9">
              <a:extLst>
                <a:ext uri="{FF2B5EF4-FFF2-40B4-BE49-F238E27FC236}">
                  <a16:creationId xmlns:a16="http://schemas.microsoft.com/office/drawing/2014/main" id="{BDF3B8EF-B562-44E8-9A6B-940715F80EC0}"/>
                </a:ext>
              </a:extLst>
            </p:cNvPr>
            <p:cNvCxnSpPr>
              <a:cxnSpLocks/>
            </p:cNvCxnSpPr>
            <p:nvPr/>
          </p:nvCxnSpPr>
          <p:spPr>
            <a:xfrm>
              <a:off x="1792195" y="3399416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直線單箭頭接點 10">
              <a:extLst>
                <a:ext uri="{FF2B5EF4-FFF2-40B4-BE49-F238E27FC236}">
                  <a16:creationId xmlns:a16="http://schemas.microsoft.com/office/drawing/2014/main" id="{5EB20234-2CED-4F33-8D58-C4F989E7AAEE}"/>
                </a:ext>
              </a:extLst>
            </p:cNvPr>
            <p:cNvCxnSpPr>
              <a:cxnSpLocks/>
            </p:cNvCxnSpPr>
            <p:nvPr/>
          </p:nvCxnSpPr>
          <p:spPr>
            <a:xfrm>
              <a:off x="1449146" y="3686205"/>
              <a:ext cx="1244939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380FED71-3C7F-4648-A9AB-5D93D0D042E1}"/>
                </a:ext>
              </a:extLst>
            </p:cNvPr>
            <p:cNvSpPr/>
            <p:nvPr/>
          </p:nvSpPr>
          <p:spPr>
            <a:xfrm>
              <a:off x="4873883" y="3181592"/>
              <a:ext cx="11961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X</a:t>
              </a:r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軸落點</a:t>
              </a:r>
            </a:p>
          </p:txBody>
        </p:sp>
        <p:cxnSp>
          <p:nvCxnSpPr>
            <p:cNvPr id="14" name="直線單箭頭接點 13">
              <a:extLst>
                <a:ext uri="{FF2B5EF4-FFF2-40B4-BE49-F238E27FC236}">
                  <a16:creationId xmlns:a16="http://schemas.microsoft.com/office/drawing/2014/main" id="{3FAF5A2E-0659-4151-AF91-EA832A790035}"/>
                </a:ext>
              </a:extLst>
            </p:cNvPr>
            <p:cNvCxnSpPr>
              <a:cxnSpLocks/>
            </p:cNvCxnSpPr>
            <p:nvPr/>
          </p:nvCxnSpPr>
          <p:spPr>
            <a:xfrm>
              <a:off x="3971993" y="3335481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6" name="群組 45">
            <a:extLst>
              <a:ext uri="{FF2B5EF4-FFF2-40B4-BE49-F238E27FC236}">
                <a16:creationId xmlns:a16="http://schemas.microsoft.com/office/drawing/2014/main" id="{B2DDFA78-EE45-48E0-AC17-78B40E393FC9}"/>
              </a:ext>
            </a:extLst>
          </p:cNvPr>
          <p:cNvGrpSpPr/>
          <p:nvPr/>
        </p:nvGrpSpPr>
        <p:grpSpPr>
          <a:xfrm>
            <a:off x="405019" y="4893998"/>
            <a:ext cx="6280436" cy="1364846"/>
            <a:chOff x="454718" y="4535008"/>
            <a:chExt cx="6280436" cy="1364846"/>
          </a:xfrm>
        </p:grpSpPr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21668F86-E7B5-47AA-8484-8816701E07FE}"/>
                </a:ext>
              </a:extLst>
            </p:cNvPr>
            <p:cNvSpPr/>
            <p:nvPr/>
          </p:nvSpPr>
          <p:spPr>
            <a:xfrm>
              <a:off x="2661767" y="4535008"/>
              <a:ext cx="1261884" cy="1364846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擊球模組</a:t>
              </a:r>
            </a:p>
          </p:txBody>
        </p:sp>
        <p:sp>
          <p:nvSpPr>
            <p:cNvPr id="17" name="矩形 16">
              <a:extLst>
                <a:ext uri="{FF2B5EF4-FFF2-40B4-BE49-F238E27FC236}">
                  <a16:creationId xmlns:a16="http://schemas.microsoft.com/office/drawing/2014/main" id="{B109BC88-6D80-4ED7-A7A4-BBEBDEDF7925}"/>
                </a:ext>
              </a:extLst>
            </p:cNvPr>
            <p:cNvSpPr/>
            <p:nvPr/>
          </p:nvSpPr>
          <p:spPr>
            <a:xfrm>
              <a:off x="856424" y="4746469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18" name="直線單箭頭接點 17">
              <a:extLst>
                <a:ext uri="{FF2B5EF4-FFF2-40B4-BE49-F238E27FC236}">
                  <a16:creationId xmlns:a16="http://schemas.microsoft.com/office/drawing/2014/main" id="{912C2C69-98CA-435D-B3F3-23CCA49D7DC3}"/>
                </a:ext>
              </a:extLst>
            </p:cNvPr>
            <p:cNvCxnSpPr>
              <a:cxnSpLocks/>
            </p:cNvCxnSpPr>
            <p:nvPr/>
          </p:nvCxnSpPr>
          <p:spPr>
            <a:xfrm>
              <a:off x="1733244" y="4902722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>
              <a:extLst>
                <a:ext uri="{FF2B5EF4-FFF2-40B4-BE49-F238E27FC236}">
                  <a16:creationId xmlns:a16="http://schemas.microsoft.com/office/drawing/2014/main" id="{1F2C7801-1296-4E56-A83E-68117FF60F47}"/>
                </a:ext>
              </a:extLst>
            </p:cNvPr>
            <p:cNvSpPr/>
            <p:nvPr/>
          </p:nvSpPr>
          <p:spPr>
            <a:xfrm>
              <a:off x="494787" y="5054246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板子的位置</a:t>
              </a:r>
            </a:p>
          </p:txBody>
        </p:sp>
        <p:sp>
          <p:nvSpPr>
            <p:cNvPr id="21" name="矩形 20">
              <a:extLst>
                <a:ext uri="{FF2B5EF4-FFF2-40B4-BE49-F238E27FC236}">
                  <a16:creationId xmlns:a16="http://schemas.microsoft.com/office/drawing/2014/main" id="{D6032028-898A-4364-B919-E68982474933}"/>
                </a:ext>
              </a:extLst>
            </p:cNvPr>
            <p:cNvSpPr/>
            <p:nvPr/>
          </p:nvSpPr>
          <p:spPr>
            <a:xfrm>
              <a:off x="454718" y="5362023"/>
              <a:ext cx="119616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X</a:t>
              </a:r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軸落點</a:t>
              </a:r>
            </a:p>
          </p:txBody>
        </p:sp>
        <p:cxnSp>
          <p:nvCxnSpPr>
            <p:cNvPr id="22" name="直線單箭頭接點 21">
              <a:extLst>
                <a:ext uri="{FF2B5EF4-FFF2-40B4-BE49-F238E27FC236}">
                  <a16:creationId xmlns:a16="http://schemas.microsoft.com/office/drawing/2014/main" id="{E2B11163-1857-458D-8AA5-CD8D70E557E5}"/>
                </a:ext>
              </a:extLst>
            </p:cNvPr>
            <p:cNvCxnSpPr>
              <a:cxnSpLocks/>
            </p:cNvCxnSpPr>
            <p:nvPr/>
          </p:nvCxnSpPr>
          <p:spPr>
            <a:xfrm>
              <a:off x="1577135" y="5217431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直線單箭頭接點 22">
              <a:extLst>
                <a:ext uri="{FF2B5EF4-FFF2-40B4-BE49-F238E27FC236}">
                  <a16:creationId xmlns:a16="http://schemas.microsoft.com/office/drawing/2014/main" id="{ADDD9916-B11D-4141-B3EE-057DA5225DAC}"/>
                </a:ext>
              </a:extLst>
            </p:cNvPr>
            <p:cNvCxnSpPr>
              <a:cxnSpLocks/>
            </p:cNvCxnSpPr>
            <p:nvPr/>
          </p:nvCxnSpPr>
          <p:spPr>
            <a:xfrm>
              <a:off x="1650879" y="5491957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直線單箭頭接點 24">
              <a:extLst>
                <a:ext uri="{FF2B5EF4-FFF2-40B4-BE49-F238E27FC236}">
                  <a16:creationId xmlns:a16="http://schemas.microsoft.com/office/drawing/2014/main" id="{295620B1-B1B7-4730-B489-A7682A5E0CA1}"/>
                </a:ext>
              </a:extLst>
            </p:cNvPr>
            <p:cNvCxnSpPr>
              <a:cxnSpLocks/>
            </p:cNvCxnSpPr>
            <p:nvPr/>
          </p:nvCxnSpPr>
          <p:spPr>
            <a:xfrm>
              <a:off x="4054385" y="5025156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B3432039-6929-4AFD-9537-0FDE928919DF}"/>
                </a:ext>
              </a:extLst>
            </p:cNvPr>
            <p:cNvSpPr/>
            <p:nvPr/>
          </p:nvSpPr>
          <p:spPr>
            <a:xfrm>
              <a:off x="4136750" y="4884527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  <p:grpSp>
        <p:nvGrpSpPr>
          <p:cNvPr id="47" name="群組 46">
            <a:extLst>
              <a:ext uri="{FF2B5EF4-FFF2-40B4-BE49-F238E27FC236}">
                <a16:creationId xmlns:a16="http://schemas.microsoft.com/office/drawing/2014/main" id="{18679DED-13B1-4BF9-B111-FE79FF5279CB}"/>
              </a:ext>
            </a:extLst>
          </p:cNvPr>
          <p:cNvGrpSpPr/>
          <p:nvPr/>
        </p:nvGrpSpPr>
        <p:grpSpPr>
          <a:xfrm>
            <a:off x="6685455" y="1665522"/>
            <a:ext cx="5354493" cy="1202193"/>
            <a:chOff x="6983157" y="1800663"/>
            <a:chExt cx="5354493" cy="1202193"/>
          </a:xfrm>
        </p:grpSpPr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0EB1DF35-ED8B-4552-8446-92C777BBE8D1}"/>
                </a:ext>
              </a:extLst>
            </p:cNvPr>
            <p:cNvSpPr/>
            <p:nvPr/>
          </p:nvSpPr>
          <p:spPr>
            <a:xfrm>
              <a:off x="8570296" y="1800663"/>
              <a:ext cx="1196162" cy="120219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切球模組</a:t>
              </a:r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2307CD15-0B8F-40BC-9703-C5251B4343BD}"/>
                </a:ext>
              </a:extLst>
            </p:cNvPr>
            <p:cNvSpPr/>
            <p:nvPr/>
          </p:nvSpPr>
          <p:spPr>
            <a:xfrm>
              <a:off x="6983157" y="202728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sp>
          <p:nvSpPr>
            <p:cNvPr id="29" name="矩形 28">
              <a:extLst>
                <a:ext uri="{FF2B5EF4-FFF2-40B4-BE49-F238E27FC236}">
                  <a16:creationId xmlns:a16="http://schemas.microsoft.com/office/drawing/2014/main" id="{C268AA09-5942-43A8-AAB6-FBF7F4C8BE54}"/>
                </a:ext>
              </a:extLst>
            </p:cNvPr>
            <p:cNvSpPr/>
            <p:nvPr/>
          </p:nvSpPr>
          <p:spPr>
            <a:xfrm>
              <a:off x="6983157" y="2327158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球的位置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8784F0ED-9762-461B-BE27-21E47ED6D159}"/>
                </a:ext>
              </a:extLst>
            </p:cNvPr>
            <p:cNvSpPr/>
            <p:nvPr/>
          </p:nvSpPr>
          <p:spPr>
            <a:xfrm>
              <a:off x="9739246" y="2240444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cxnSp>
          <p:nvCxnSpPr>
            <p:cNvPr id="31" name="直線單箭頭接點 30">
              <a:extLst>
                <a:ext uri="{FF2B5EF4-FFF2-40B4-BE49-F238E27FC236}">
                  <a16:creationId xmlns:a16="http://schemas.microsoft.com/office/drawing/2014/main" id="{B0F3F602-FD3D-4A8C-9A92-119AC9068622}"/>
                </a:ext>
              </a:extLst>
            </p:cNvPr>
            <p:cNvCxnSpPr>
              <a:cxnSpLocks/>
            </p:cNvCxnSpPr>
            <p:nvPr/>
          </p:nvCxnSpPr>
          <p:spPr>
            <a:xfrm>
              <a:off x="9766458" y="2398378"/>
              <a:ext cx="842986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直線單箭頭接點 32">
              <a:extLst>
                <a:ext uri="{FF2B5EF4-FFF2-40B4-BE49-F238E27FC236}">
                  <a16:creationId xmlns:a16="http://schemas.microsoft.com/office/drawing/2014/main" id="{AF2BBE7A-02CA-40C3-87EC-41FC3A654BE1}"/>
                </a:ext>
              </a:extLst>
            </p:cNvPr>
            <p:cNvCxnSpPr>
              <a:cxnSpLocks/>
            </p:cNvCxnSpPr>
            <p:nvPr/>
          </p:nvCxnSpPr>
          <p:spPr>
            <a:xfrm>
              <a:off x="7796756" y="2166546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直線單箭頭接點 34">
              <a:extLst>
                <a:ext uri="{FF2B5EF4-FFF2-40B4-BE49-F238E27FC236}">
                  <a16:creationId xmlns:a16="http://schemas.microsoft.com/office/drawing/2014/main" id="{14F999ED-5283-4FF7-96B1-F5490179A050}"/>
                </a:ext>
              </a:extLst>
            </p:cNvPr>
            <p:cNvCxnSpPr>
              <a:cxnSpLocks/>
            </p:cNvCxnSpPr>
            <p:nvPr/>
          </p:nvCxnSpPr>
          <p:spPr>
            <a:xfrm>
              <a:off x="7796756" y="2474323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45" name="群組 44">
            <a:extLst>
              <a:ext uri="{FF2B5EF4-FFF2-40B4-BE49-F238E27FC236}">
                <a16:creationId xmlns:a16="http://schemas.microsoft.com/office/drawing/2014/main" id="{5321B721-9CEB-4F6A-9A94-4797FBE9E015}"/>
              </a:ext>
            </a:extLst>
          </p:cNvPr>
          <p:cNvGrpSpPr/>
          <p:nvPr/>
        </p:nvGrpSpPr>
        <p:grpSpPr>
          <a:xfrm>
            <a:off x="6304221" y="3780115"/>
            <a:ext cx="5735727" cy="1202193"/>
            <a:chOff x="6714408" y="4005941"/>
            <a:chExt cx="5735727" cy="1202193"/>
          </a:xfrm>
        </p:grpSpPr>
        <p:sp>
          <p:nvSpPr>
            <p:cNvPr id="37" name="矩形 36">
              <a:extLst>
                <a:ext uri="{FF2B5EF4-FFF2-40B4-BE49-F238E27FC236}">
                  <a16:creationId xmlns:a16="http://schemas.microsoft.com/office/drawing/2014/main" id="{28D1F528-EC38-4252-8AA2-41F5FF2091BB}"/>
                </a:ext>
              </a:extLst>
            </p:cNvPr>
            <p:cNvSpPr/>
            <p:nvPr/>
          </p:nvSpPr>
          <p:spPr>
            <a:xfrm>
              <a:off x="8581067" y="4005941"/>
              <a:ext cx="1196162" cy="1202193"/>
            </a:xfrm>
            <a:prstGeom prst="rect">
              <a:avLst/>
            </a:prstGeom>
            <a:solidFill>
              <a:schemeClr val="accent1">
                <a:lumMod val="7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TW" altLang="en-US" dirty="0"/>
                <a:t>回歸模組</a:t>
              </a:r>
            </a:p>
          </p:txBody>
        </p:sp>
        <p:sp>
          <p:nvSpPr>
            <p:cNvPr id="38" name="矩形 37">
              <a:extLst>
                <a:ext uri="{FF2B5EF4-FFF2-40B4-BE49-F238E27FC236}">
                  <a16:creationId xmlns:a16="http://schemas.microsoft.com/office/drawing/2014/main" id="{DEA5A5F9-BC05-4F86-906C-B01E0B3F8957}"/>
                </a:ext>
              </a:extLst>
            </p:cNvPr>
            <p:cNvSpPr/>
            <p:nvPr/>
          </p:nvSpPr>
          <p:spPr>
            <a:xfrm>
              <a:off x="6714408" y="4494704"/>
              <a:ext cx="1082348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板子的位置</a:t>
              </a:r>
            </a:p>
          </p:txBody>
        </p:sp>
        <p:cxnSp>
          <p:nvCxnSpPr>
            <p:cNvPr id="40" name="直線單箭頭接點 39">
              <a:extLst>
                <a:ext uri="{FF2B5EF4-FFF2-40B4-BE49-F238E27FC236}">
                  <a16:creationId xmlns:a16="http://schemas.microsoft.com/office/drawing/2014/main" id="{FF96CCC4-FF69-43B0-BC16-27C881604CEF}"/>
                </a:ext>
              </a:extLst>
            </p:cNvPr>
            <p:cNvCxnSpPr>
              <a:cxnSpLocks/>
            </p:cNvCxnSpPr>
            <p:nvPr/>
          </p:nvCxnSpPr>
          <p:spPr>
            <a:xfrm>
              <a:off x="7733025" y="4648592"/>
              <a:ext cx="77354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1" name="矩形 40">
              <a:extLst>
                <a:ext uri="{FF2B5EF4-FFF2-40B4-BE49-F238E27FC236}">
                  <a16:creationId xmlns:a16="http://schemas.microsoft.com/office/drawing/2014/main" id="{82C6293F-4614-4FA1-9719-6E6A5BC89EB3}"/>
                </a:ext>
              </a:extLst>
            </p:cNvPr>
            <p:cNvSpPr/>
            <p:nvPr/>
          </p:nvSpPr>
          <p:spPr>
            <a:xfrm>
              <a:off x="6727855" y="4794682"/>
              <a:ext cx="902811" cy="307777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球的方向</a:t>
              </a:r>
            </a:p>
          </p:txBody>
        </p:sp>
        <p:cxnSp>
          <p:nvCxnSpPr>
            <p:cNvPr id="42" name="直線單箭頭接點 41">
              <a:extLst>
                <a:ext uri="{FF2B5EF4-FFF2-40B4-BE49-F238E27FC236}">
                  <a16:creationId xmlns:a16="http://schemas.microsoft.com/office/drawing/2014/main" id="{FB387A9F-79E8-4ACD-878D-756336C4F36D}"/>
                </a:ext>
              </a:extLst>
            </p:cNvPr>
            <p:cNvCxnSpPr>
              <a:cxnSpLocks/>
            </p:cNvCxnSpPr>
            <p:nvPr/>
          </p:nvCxnSpPr>
          <p:spPr>
            <a:xfrm>
              <a:off x="7604675" y="4950935"/>
              <a:ext cx="901890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直線單箭頭接點 42">
              <a:extLst>
                <a:ext uri="{FF2B5EF4-FFF2-40B4-BE49-F238E27FC236}">
                  <a16:creationId xmlns:a16="http://schemas.microsoft.com/office/drawing/2014/main" id="{E92DF464-19E3-42D8-9661-4838FF16B53C}"/>
                </a:ext>
              </a:extLst>
            </p:cNvPr>
            <p:cNvCxnSpPr>
              <a:cxnSpLocks/>
            </p:cNvCxnSpPr>
            <p:nvPr/>
          </p:nvCxnSpPr>
          <p:spPr>
            <a:xfrm>
              <a:off x="9769366" y="4629726"/>
              <a:ext cx="975634" cy="0"/>
            </a:xfrm>
            <a:prstGeom prst="straightConnector1">
              <a:avLst/>
            </a:prstGeom>
            <a:ln w="38100">
              <a:solidFill>
                <a:schemeClr val="tx1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44" name="矩形 43">
              <a:extLst>
                <a:ext uri="{FF2B5EF4-FFF2-40B4-BE49-F238E27FC236}">
                  <a16:creationId xmlns:a16="http://schemas.microsoft.com/office/drawing/2014/main" id="{6B833349-0E81-4F7F-9842-3BD13A846705}"/>
                </a:ext>
              </a:extLst>
            </p:cNvPr>
            <p:cNvSpPr/>
            <p:nvPr/>
          </p:nvSpPr>
          <p:spPr>
            <a:xfrm>
              <a:off x="9851731" y="4489097"/>
              <a:ext cx="2598404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/>
              <a:r>
                <a:rPr lang="zh-TW" altLang="en-US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移動指令</a:t>
              </a:r>
              <a:endPara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  <a:p>
              <a:pPr algn="ctr"/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(</a:t>
              </a:r>
              <a:r>
                <a:rPr lang="en-US" altLang="zh-TW" sz="1400" dirty="0" err="1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move_right,move_left,none</a:t>
              </a:r>
              <a:r>
                <a:rPr lang="en-US" altLang="zh-TW" sz="1400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)</a:t>
              </a:r>
              <a:endPara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550439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 flipH="1">
            <a:off x="920337" y="523158"/>
            <a:ext cx="588778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資料可視化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 – 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Y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: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球</a:t>
            </a:r>
            <a:r>
              <a:rPr lang="en-US" altLang="zh-TW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X</a:t>
            </a:r>
            <a:r>
              <a:rPr lang="zh-TW" altLang="en-US" sz="2800" dirty="0">
                <a:solidFill>
                  <a:schemeClr val="tx1">
                    <a:lumMod val="65000"/>
                    <a:lumOff val="35000"/>
                  </a:schemeClr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微软雅黑" charset="0"/>
              </a:rPr>
              <a:t>座標</a:t>
            </a:r>
            <a:endParaRPr lang="en-US" altLang="zh-TW" sz="2800" dirty="0">
              <a:solidFill>
                <a:schemeClr val="tx1">
                  <a:lumMod val="65000"/>
                  <a:lumOff val="35000"/>
                </a:schemeClr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微软雅黑" charset="0"/>
            </a:endParaRPr>
          </a:p>
        </p:txBody>
      </p:sp>
      <p:grpSp>
        <p:nvGrpSpPr>
          <p:cNvPr id="23" name="组合 40"/>
          <p:cNvGrpSpPr/>
          <p:nvPr/>
        </p:nvGrpSpPr>
        <p:grpSpPr>
          <a:xfrm>
            <a:off x="0" y="6718300"/>
            <a:ext cx="12200197" cy="139699"/>
            <a:chOff x="234017" y="5975409"/>
            <a:chExt cx="13144500" cy="404812"/>
          </a:xfrm>
        </p:grpSpPr>
        <p:sp>
          <p:nvSpPr>
            <p:cNvPr id="24" name="矩形 23"/>
            <p:cNvSpPr/>
            <p:nvPr/>
          </p:nvSpPr>
          <p:spPr>
            <a:xfrm>
              <a:off x="234017" y="5975409"/>
              <a:ext cx="2190750" cy="404812"/>
            </a:xfrm>
            <a:prstGeom prst="rect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5" name="矩形 24"/>
            <p:cNvSpPr/>
            <p:nvPr/>
          </p:nvSpPr>
          <p:spPr>
            <a:xfrm>
              <a:off x="2424767" y="5975409"/>
              <a:ext cx="2190750" cy="404812"/>
            </a:xfrm>
            <a:prstGeom prst="rect">
              <a:avLst/>
            </a:prstGeom>
            <a:solidFill>
              <a:schemeClr val="accent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6" name="矩形 25"/>
            <p:cNvSpPr/>
            <p:nvPr/>
          </p:nvSpPr>
          <p:spPr>
            <a:xfrm>
              <a:off x="4615517" y="5975409"/>
              <a:ext cx="2190750" cy="404812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7" name="矩形 26"/>
            <p:cNvSpPr/>
            <p:nvPr/>
          </p:nvSpPr>
          <p:spPr>
            <a:xfrm>
              <a:off x="8997017" y="5975409"/>
              <a:ext cx="2190750" cy="404812"/>
            </a:xfrm>
            <a:prstGeom prst="rect">
              <a:avLst/>
            </a:prstGeom>
            <a:solidFill>
              <a:schemeClr val="accent5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8" name="矩形 27"/>
            <p:cNvSpPr/>
            <p:nvPr/>
          </p:nvSpPr>
          <p:spPr>
            <a:xfrm>
              <a:off x="6806268" y="5975409"/>
              <a:ext cx="2190750" cy="404812"/>
            </a:xfrm>
            <a:prstGeom prst="rect">
              <a:avLst/>
            </a:prstGeom>
            <a:solidFill>
              <a:schemeClr val="accent4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  <p:sp>
          <p:nvSpPr>
            <p:cNvPr id="29" name="矩形 28"/>
            <p:cNvSpPr/>
            <p:nvPr/>
          </p:nvSpPr>
          <p:spPr>
            <a:xfrm>
              <a:off x="11187767" y="5975409"/>
              <a:ext cx="2190750" cy="404812"/>
            </a:xfrm>
            <a:prstGeom prst="rect">
              <a:avLst/>
            </a:prstGeom>
            <a:solidFill>
              <a:schemeClr val="accent6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微软雅黑" charset="0"/>
                <a:ea typeface="微软雅黑" charset="0"/>
                <a:cs typeface="微软雅黑" charset="0"/>
              </a:endParaRPr>
            </a:p>
          </p:txBody>
        </p:sp>
      </p:grpSp>
      <p:sp>
        <p:nvSpPr>
          <p:cNvPr id="4" name="文字方塊 3"/>
          <p:cNvSpPr txBox="1"/>
          <p:nvPr/>
        </p:nvSpPr>
        <p:spPr>
          <a:xfrm>
            <a:off x="0" y="1068369"/>
            <a:ext cx="2578836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難度：</a:t>
            </a:r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NORMAL</a:t>
            </a: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FPS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：預設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設計：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1P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  <a:endParaRPr lang="en-US" altLang="zh-TW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2P</a:t>
            </a:r>
            <a:r>
              <a: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：判斷落點位置</a:t>
            </a: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999" y="1924177"/>
            <a:ext cx="4429125" cy="3676650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80156" y="2092326"/>
            <a:ext cx="4352925" cy="35718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893648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小水滴">
  <a:themeElements>
    <a:clrScheme name="Droplet">
      <a:dk1>
        <a:sysClr val="windowText" lastClr="000000"/>
      </a:dk1>
      <a:lt1>
        <a:sysClr val="window" lastClr="FFFFFF"/>
      </a:lt1>
      <a:dk2>
        <a:srgbClr val="355071"/>
      </a:dk2>
      <a:lt2>
        <a:srgbClr val="AABED7"/>
      </a:lt2>
      <a:accent1>
        <a:srgbClr val="2FA3EE"/>
      </a:accent1>
      <a:accent2>
        <a:srgbClr val="4BCAAD"/>
      </a:accent2>
      <a:accent3>
        <a:srgbClr val="86C157"/>
      </a:accent3>
      <a:accent4>
        <a:srgbClr val="D99C3F"/>
      </a:accent4>
      <a:accent5>
        <a:srgbClr val="CE6633"/>
      </a:accent5>
      <a:accent6>
        <a:srgbClr val="A35DD1"/>
      </a:accent6>
      <a:hlink>
        <a:srgbClr val="56BCFE"/>
      </a:hlink>
      <a:folHlink>
        <a:srgbClr val="97C5E3"/>
      </a:folHlink>
    </a:clrScheme>
    <a:fontScheme name="Droplet">
      <a:maj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 panose="020B06020201040206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roplet">
      <a:fillStyleLst>
        <a:solidFill>
          <a:schemeClr val="phClr"/>
        </a:solidFill>
        <a:solidFill>
          <a:schemeClr val="phClr">
            <a:tint val="69000"/>
            <a:satMod val="105000"/>
            <a:lumMod val="110000"/>
          </a:schemeClr>
        </a:solidFill>
        <a:gradFill rotWithShape="1">
          <a:gsLst>
            <a:gs pos="0">
              <a:schemeClr val="phClr">
                <a:tint val="94000"/>
                <a:satMod val="100000"/>
                <a:lumMod val="108000"/>
              </a:schemeClr>
            </a:gs>
            <a:gs pos="50000">
              <a:schemeClr val="phClr">
                <a:tint val="98000"/>
                <a:shade val="100000"/>
                <a:satMod val="100000"/>
                <a:lumMod val="100000"/>
              </a:schemeClr>
            </a:gs>
            <a:gs pos="100000">
              <a:schemeClr val="phClr">
                <a:shade val="72000"/>
                <a:satMod val="12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60000"/>
            </a:schemeClr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25400" dir="5400000" rotWithShape="0">
              <a:srgbClr val="000000">
                <a:alpha val="28000"/>
              </a:srgbClr>
            </a:outerShdw>
          </a:effectLst>
        </a:effectStyle>
        <a:effectStyle>
          <a:effectLst>
            <a:outerShdw blurRad="63500" dist="25400" dir="5400000" algn="ctr" rotWithShape="0">
              <a:srgbClr val="000000">
                <a:alpha val="69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1200000"/>
            </a:lightRig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8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100000"/>
                <a:hueMod val="130000"/>
                <a:satMod val="150000"/>
                <a:lumMod val="112000"/>
              </a:schemeClr>
            </a:gs>
            <a:gs pos="100000">
              <a:schemeClr val="phClr">
                <a:shade val="92000"/>
                <a:satMod val="140000"/>
                <a:lumMod val="11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_36804169_TF34316244.potx" id="{A34BCA18-85BB-4F06-A9B1-8FDFE89EE5A0}" vid="{B019DDDF-4536-4FA0-8678-C7C946B5971C}"/>
    </a:ext>
  </a:extLst>
</a:theme>
</file>

<file path=ppt/theme/theme2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71af3243-3dd4-4a8d-8c0d-dd76da1f02a5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1" ma:contentTypeDescription="Create a new document." ma:contentTypeScope="" ma:versionID="9677210f24a1be23c92c90fd886aa0aa">
  <xsd:schema xmlns:xsd="http://www.w3.org/2001/XMLSchema" xmlns:xs="http://www.w3.org/2001/XMLSchema" xmlns:p="http://schemas.microsoft.com/office/2006/metadata/properties" xmlns:ns2="71af3243-3dd4-4a8d-8c0d-dd76da1f02a5" xmlns:ns3="16c05727-aa75-4e4a-9b5f-8a80a1165891" targetNamespace="http://schemas.microsoft.com/office/2006/metadata/properties" ma:root="true" ma:fieldsID="60e05723c5c1908df1a1a4ebf11d344e" ns2:_="" ns3:_="">
    <xsd:import namespace="71af3243-3dd4-4a8d-8c0d-dd76da1f02a5"/>
    <xsd:import namespace="16c05727-aa75-4e4a-9b5f-8a80a1165891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5E99C30C-D4EF-40A1-90A6-0C8077024112}">
  <ds:schemaRefs>
    <ds:schemaRef ds:uri="http://schemas.microsoft.com/office/2006/metadata/properties"/>
    <ds:schemaRef ds:uri="http://schemas.microsoft.com/office/infopath/2007/PartnerControls"/>
    <ds:schemaRef ds:uri="71af3243-3dd4-4a8d-8c0d-dd76da1f02a5"/>
  </ds:schemaRefs>
</ds:datastoreItem>
</file>

<file path=customXml/itemProps2.xml><?xml version="1.0" encoding="utf-8"?>
<ds:datastoreItem xmlns:ds="http://schemas.openxmlformats.org/officeDocument/2006/customXml" ds:itemID="{ABA78EF8-E824-4C87-A4FF-3288A5E914CF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1af3243-3dd4-4a8d-8c0d-dd76da1f02a5"/>
    <ds:schemaRef ds:uri="16c05727-aa75-4e4a-9b5f-8a80a116589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1E252AE-1687-4F4A-AAAD-EE8304DE909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水滴設計</Template>
  <TotalTime>795</TotalTime>
  <Words>863</Words>
  <Application>Microsoft Office PowerPoint</Application>
  <PresentationFormat>寬螢幕</PresentationFormat>
  <Paragraphs>181</Paragraphs>
  <Slides>18</Slides>
  <Notes>8</Notes>
  <HiddenSlides>0</HiddenSlides>
  <MMClips>3</MMClips>
  <ScaleCrop>false</ScaleCrop>
  <HeadingPairs>
    <vt:vector size="6" baseType="variant">
      <vt:variant>
        <vt:lpstr>使用字型</vt:lpstr>
      </vt:variant>
      <vt:variant>
        <vt:i4>11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18</vt:i4>
      </vt:variant>
    </vt:vector>
  </HeadingPairs>
  <TitlesOfParts>
    <vt:vector size="30" baseType="lpstr">
      <vt:lpstr>inherit</vt:lpstr>
      <vt:lpstr>Microsoft JhengHei UI</vt:lpstr>
      <vt:lpstr>微软雅黑</vt:lpstr>
      <vt:lpstr>宋体</vt:lpstr>
      <vt:lpstr>微軟正黑體</vt:lpstr>
      <vt:lpstr>新細明體</vt:lpstr>
      <vt:lpstr>Arial</vt:lpstr>
      <vt:lpstr>Segoe UI Historic</vt:lpstr>
      <vt:lpstr>Times New Roman</vt:lpstr>
      <vt:lpstr>Tw Cen MT</vt:lpstr>
      <vt:lpstr>Wingdings</vt:lpstr>
      <vt:lpstr>小水滴</vt:lpstr>
      <vt:lpstr>專案管理-乒乓球</vt:lpstr>
      <vt:lpstr>專案功能需求-功能需求</vt:lpstr>
      <vt:lpstr>PowerPoint 簡報</vt:lpstr>
      <vt:lpstr>PowerPoint 簡報</vt:lpstr>
      <vt:lpstr>PowerPoint 簡報</vt:lpstr>
      <vt:lpstr>分析</vt:lpstr>
      <vt:lpstr>設計</vt:lpstr>
      <vt:lpstr>設計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專案管理-需求 乒乓球</dc:title>
  <dc:creator>軒亮 周</dc:creator>
  <cp:lastModifiedBy>軒亮 周</cp:lastModifiedBy>
  <cp:revision>42</cp:revision>
  <dcterms:created xsi:type="dcterms:W3CDTF">2020-11-11T08:50:20Z</dcterms:created>
  <dcterms:modified xsi:type="dcterms:W3CDTF">2021-01-20T06:57:29Z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